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7" r:id="rId2"/>
    <p:sldId id="327" r:id="rId3"/>
    <p:sldId id="329" r:id="rId4"/>
    <p:sldId id="333" r:id="rId5"/>
    <p:sldId id="339" r:id="rId6"/>
    <p:sldId id="331" r:id="rId7"/>
    <p:sldId id="328" r:id="rId8"/>
    <p:sldId id="334" r:id="rId9"/>
    <p:sldId id="338" r:id="rId10"/>
    <p:sldId id="337" r:id="rId11"/>
    <p:sldId id="335" r:id="rId12"/>
    <p:sldId id="265" r:id="rId13"/>
    <p:sldId id="346" r:id="rId14"/>
    <p:sldId id="347" r:id="rId15"/>
    <p:sldId id="297" r:id="rId16"/>
    <p:sldId id="288" r:id="rId17"/>
    <p:sldId id="264" r:id="rId18"/>
    <p:sldId id="300" r:id="rId19"/>
    <p:sldId id="312" r:id="rId20"/>
    <p:sldId id="314" r:id="rId21"/>
    <p:sldId id="307" r:id="rId22"/>
    <p:sldId id="340" r:id="rId23"/>
    <p:sldId id="309" r:id="rId24"/>
    <p:sldId id="341" r:id="rId25"/>
    <p:sldId id="342" r:id="rId26"/>
    <p:sldId id="310" r:id="rId27"/>
    <p:sldId id="343" r:id="rId28"/>
    <p:sldId id="344" r:id="rId29"/>
    <p:sldId id="263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1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진일" initials="심진" lastIdx="1" clrIdx="0">
    <p:extLst>
      <p:ext uri="{19B8F6BF-5375-455C-9EA6-DF929625EA0E}">
        <p15:presenceInfo xmlns:p15="http://schemas.microsoft.com/office/powerpoint/2012/main" userId="심 진일" providerId="Non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C44"/>
    <a:srgbClr val="403B43"/>
    <a:srgbClr val="726F70"/>
    <a:srgbClr val="686465"/>
    <a:srgbClr val="4B4E54"/>
    <a:srgbClr val="1D2C2A"/>
    <a:srgbClr val="333333"/>
    <a:srgbClr val="91CFCE"/>
    <a:srgbClr val="9CD9D1"/>
    <a:srgbClr val="7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320" y="13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3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3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6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1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9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0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5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6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01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7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00CE9-9C6F-402F-8FB6-6F90F7ABC648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58523-0D98-4AED-82F4-752041862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www.bodnara.co.kr/bbs/article.html?num=100263" TargetMode="External"/><Relationship Id="rId7" Type="http://schemas.openxmlformats.org/officeDocument/2006/relationships/hyperlink" Target="http://www.bodnara.co.kr/bbs/article.html?num=122755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hyperlink" Target="https://pixabay.com/ko/%EB%AA%A8%EB%8B%88%ED%84%B0-%EA%B3%A0%EB%A6%BD-%EB%90%9C-%EB%94%94%EC%8A%A4%ED%94%8C%EB%A0%88%EC%9D%B4-%ED%99%94%EC%9D%B4%ED%8A%B8-%EC%9D%B8%ED%84%B0%EB%84%B7-%EA%B8%B0%EC%88%A0-%EA%B3%84%EC%82%B0-%ED%94%8C%EB%9E%AB-313011/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jpeg"/><Relationship Id="rId9" Type="http://schemas.openxmlformats.org/officeDocument/2006/relationships/hyperlink" Target="http://www.bodnara.co.kr/bbs/article.html?num=12441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944278-7099-4938-A70C-64573BCBB59F}"/>
              </a:ext>
            </a:extLst>
          </p:cNvPr>
          <p:cNvSpPr/>
          <p:nvPr/>
        </p:nvSpPr>
        <p:spPr>
          <a:xfrm>
            <a:off x="7513" y="0"/>
            <a:ext cx="296829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2">
            <a:extLst>
              <a:ext uri="{FF2B5EF4-FFF2-40B4-BE49-F238E27FC236}">
                <a16:creationId xmlns:a16="http://schemas.microsoft.com/office/drawing/2014/main" id="{8C8407B3-CF07-4AB5-9D0B-F533E92E0489}"/>
              </a:ext>
            </a:extLst>
          </p:cNvPr>
          <p:cNvSpPr/>
          <p:nvPr/>
        </p:nvSpPr>
        <p:spPr>
          <a:xfrm rot="10800000">
            <a:off x="5815263" y="0"/>
            <a:ext cx="4083224" cy="6858006"/>
          </a:xfrm>
          <a:custGeom>
            <a:avLst/>
            <a:gdLst>
              <a:gd name="connsiteX0" fmla="*/ 0 w 7068358"/>
              <a:gd name="connsiteY0" fmla="*/ 0 h 6858000"/>
              <a:gd name="connsiteX1" fmla="*/ 7068358 w 7068358"/>
              <a:gd name="connsiteY1" fmla="*/ 0 h 6858000"/>
              <a:gd name="connsiteX2" fmla="*/ 1960654 w 7068358"/>
              <a:gd name="connsiteY2" fmla="*/ 6858000 h 6858000"/>
              <a:gd name="connsiteX3" fmla="*/ 0 w 7068358"/>
              <a:gd name="connsiteY3" fmla="*/ 6858000 h 6858000"/>
              <a:gd name="connsiteX0" fmla="*/ 0 w 7068358"/>
              <a:gd name="connsiteY0" fmla="*/ 0 h 6858000"/>
              <a:gd name="connsiteX1" fmla="*/ 7068358 w 7068358"/>
              <a:gd name="connsiteY1" fmla="*/ 0 h 6858000"/>
              <a:gd name="connsiteX2" fmla="*/ 1260262 w 7068358"/>
              <a:gd name="connsiteY2" fmla="*/ 6858000 h 6858000"/>
              <a:gd name="connsiteX3" fmla="*/ 0 w 7068358"/>
              <a:gd name="connsiteY3" fmla="*/ 6858000 h 6858000"/>
              <a:gd name="connsiteX4" fmla="*/ 0 w 706835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8358" h="6858000">
                <a:moveTo>
                  <a:pt x="0" y="0"/>
                </a:moveTo>
                <a:lnTo>
                  <a:pt x="7068358" y="0"/>
                </a:lnTo>
                <a:lnTo>
                  <a:pt x="126026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C"/>
              </a:gs>
              <a:gs pos="50000">
                <a:srgbClr val="FAFAFC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TextBox 12"/>
          <p:cNvSpPr txBox="1"/>
          <p:nvPr/>
        </p:nvSpPr>
        <p:spPr>
          <a:xfrm>
            <a:off x="296840" y="1476886"/>
            <a:ext cx="29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사용자 메뉴얼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296966" y="1919822"/>
            <a:ext cx="267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  <a:latin typeface="+mn-ea"/>
              </a:rPr>
              <a:t>2022.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F6A7E0-28FA-400F-BB4E-AFD431A1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0" t="35718" r="15216" b="62993"/>
          <a:stretch/>
        </p:blipFill>
        <p:spPr>
          <a:xfrm>
            <a:off x="2975811" y="2073199"/>
            <a:ext cx="6813418" cy="838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45CFB6-4266-4139-B3E6-0168A5D84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0" t="39406" r="25114" b="40809"/>
          <a:stretch/>
        </p:blipFill>
        <p:spPr>
          <a:xfrm>
            <a:off x="5721429" y="6032961"/>
            <a:ext cx="1805246" cy="477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144A25-8ADC-4653-B4E4-FB1FEC2BB887}"/>
              </a:ext>
            </a:extLst>
          </p:cNvPr>
          <p:cNvSpPr/>
          <p:nvPr/>
        </p:nvSpPr>
        <p:spPr>
          <a:xfrm>
            <a:off x="2984200" y="518881"/>
            <a:ext cx="6633223" cy="1543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B51E91-4F35-4A4A-B586-5761453EA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33" y="825039"/>
            <a:ext cx="3903377" cy="8018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0B119D-D5B9-F9EE-3E4B-9B65B202A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6" y="2680496"/>
            <a:ext cx="3458308" cy="2593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10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F738F-D1E7-4A27-B2CA-BA9C763021F0}"/>
              </a:ext>
            </a:extLst>
          </p:cNvPr>
          <p:cNvSpPr/>
          <p:nvPr/>
        </p:nvSpPr>
        <p:spPr>
          <a:xfrm>
            <a:off x="1705709" y="966264"/>
            <a:ext cx="7825154" cy="11228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AC291D-3D7E-403E-BBA0-9015BD43368D}"/>
              </a:ext>
            </a:extLst>
          </p:cNvPr>
          <p:cNvCxnSpPr/>
          <p:nvPr/>
        </p:nvCxnSpPr>
        <p:spPr>
          <a:xfrm>
            <a:off x="1705709" y="1294582"/>
            <a:ext cx="78251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CB6106-B20C-4944-B8B2-3BBE34BC3DC6}"/>
              </a:ext>
            </a:extLst>
          </p:cNvPr>
          <p:cNvSpPr/>
          <p:nvPr/>
        </p:nvSpPr>
        <p:spPr>
          <a:xfrm>
            <a:off x="1911423" y="1007294"/>
            <a:ext cx="7388868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후면 기능 설명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7DE287-0057-46D7-B2CB-92C537D6D30B}"/>
              </a:ext>
            </a:extLst>
          </p:cNvPr>
          <p:cNvSpPr/>
          <p:nvPr/>
        </p:nvSpPr>
        <p:spPr>
          <a:xfrm>
            <a:off x="1911423" y="1340869"/>
            <a:ext cx="7388868" cy="74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리셋버튼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초간 누르면 하드웨어 기능이 초기화됨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IP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DHCP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변경된다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(2) LAN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포트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는 소프트웨어 컨트롤을 가능하기 위한 제어 커넥터 입니다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(3)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전원포트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12V 3A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이상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아답터를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사용해야 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0F448EC-E0DA-4284-AD21-CFD19EAA1392}"/>
              </a:ext>
            </a:extLst>
          </p:cNvPr>
          <p:cNvSpPr/>
          <p:nvPr/>
        </p:nvSpPr>
        <p:spPr>
          <a:xfrm>
            <a:off x="1705709" y="3428999"/>
            <a:ext cx="7825154" cy="2963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5B24324-6579-4FBF-8457-58C002E0A9DE}"/>
              </a:ext>
            </a:extLst>
          </p:cNvPr>
          <p:cNvCxnSpPr/>
          <p:nvPr/>
        </p:nvCxnSpPr>
        <p:spPr>
          <a:xfrm>
            <a:off x="1705709" y="3757319"/>
            <a:ext cx="78251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1177014-BB25-4B91-A89F-36AF5288438E}"/>
              </a:ext>
            </a:extLst>
          </p:cNvPr>
          <p:cNvSpPr/>
          <p:nvPr/>
        </p:nvSpPr>
        <p:spPr>
          <a:xfrm>
            <a:off x="1911423" y="3470031"/>
            <a:ext cx="7388868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후면 화면 및 제어 포트 설명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03D2BE-A468-499E-9A62-2BEC02265B58}"/>
              </a:ext>
            </a:extLst>
          </p:cNvPr>
          <p:cNvSpPr/>
          <p:nvPr/>
        </p:nvSpPr>
        <p:spPr>
          <a:xfrm>
            <a:off x="1911423" y="3803604"/>
            <a:ext cx="7388868" cy="2537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arenBoth"/>
            </a:pP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제어 포트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1. input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 원하는 번호에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HDMI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지원되는 입력장치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컴퓨터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영상기기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노트북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카메라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휴대폰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테블릿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연결한다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2. Output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부분 원하는 번호에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HDMI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지원되는 출력장치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전자칠판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빔프로젝트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모니터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사이니지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TV, LED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전광판 등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연결한다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(2) USB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제어 포트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1.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K/M[    ]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혹은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USB2.0[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포트에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USB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장치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터치 패널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무선 키보드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무선 마우스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외장하드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USB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메모리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연결한다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2. USB1~32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번에 제어할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및 노트북에 연결한다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79481-D594-4F7A-911E-32AC56CB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8" y="966264"/>
            <a:ext cx="756170" cy="1122824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2CA2EF-D6D1-4B7F-9684-E8CFA9F9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38" y="1391631"/>
            <a:ext cx="253787" cy="202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6AD138-C744-4344-BCEF-C62EA16C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738" y="1645256"/>
            <a:ext cx="248081" cy="173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360C9F-8993-4511-98FD-4BC29818F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149" y="1851434"/>
            <a:ext cx="242670" cy="1640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95193D-61B5-4EED-BEFB-A4CB41FAD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8" y="2304466"/>
            <a:ext cx="4677508" cy="93986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029DA9-6363-49DC-948F-FC1D5F78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192" y="5362487"/>
            <a:ext cx="265546" cy="2568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7308B1-0E25-4EE9-89B2-0E314192D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677" y="5362487"/>
            <a:ext cx="202753" cy="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11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30043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 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&lt; 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설치 예시도 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&gt;</a:t>
                  </a:r>
                  <a:endParaRPr lang="ko-KR" altLang="en-US" b="1" dirty="0">
                    <a:solidFill>
                      <a:srgbClr val="1C75BC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75261A9-2593-4BDD-B970-419E051B0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165" r="19715"/>
          <a:stretch/>
        </p:blipFill>
        <p:spPr>
          <a:xfrm>
            <a:off x="4791900" y="2239907"/>
            <a:ext cx="774742" cy="116922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E4A741D-54F3-4802-B5BC-B4531007F4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34" t="10585" r="20608" b="12851"/>
          <a:stretch/>
        </p:blipFill>
        <p:spPr>
          <a:xfrm>
            <a:off x="5588239" y="2660604"/>
            <a:ext cx="1045129" cy="71615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6230B0-39BF-4D6F-8E88-CEA3ABA1D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865" t="8462" r="6795" b="13984"/>
          <a:stretch/>
        </p:blipFill>
        <p:spPr>
          <a:xfrm>
            <a:off x="6951452" y="2054736"/>
            <a:ext cx="2861696" cy="136292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2F02BF8-E58B-4676-A604-06A8EEB01E5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500" t="21282" r="2913" b="22947"/>
          <a:stretch/>
        </p:blipFill>
        <p:spPr>
          <a:xfrm>
            <a:off x="5600868" y="2309771"/>
            <a:ext cx="1043859" cy="28447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E25549-F45A-418C-8BA5-2EE8138B0B49}"/>
              </a:ext>
            </a:extLst>
          </p:cNvPr>
          <p:cNvSpPr/>
          <p:nvPr/>
        </p:nvSpPr>
        <p:spPr>
          <a:xfrm>
            <a:off x="5122607" y="1725261"/>
            <a:ext cx="1045129" cy="32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b="1" dirty="0">
                <a:solidFill>
                  <a:schemeClr val="tx1"/>
                </a:solidFill>
              </a:rPr>
              <a:t>PC 3</a:t>
            </a:r>
            <a:endParaRPr lang="ko-KR" altLang="en-US" sz="1463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93C2B1-D247-4836-8A6F-F9B443C3EBFA}"/>
              </a:ext>
            </a:extLst>
          </p:cNvPr>
          <p:cNvSpPr/>
          <p:nvPr/>
        </p:nvSpPr>
        <p:spPr>
          <a:xfrm>
            <a:off x="2659565" y="1733123"/>
            <a:ext cx="1045129" cy="32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b="1" dirty="0">
                <a:solidFill>
                  <a:schemeClr val="tx1"/>
                </a:solidFill>
              </a:rPr>
              <a:t>PC 2</a:t>
            </a:r>
            <a:endParaRPr lang="ko-KR" altLang="en-US" sz="1463" b="1" dirty="0">
              <a:solidFill>
                <a:schemeClr val="tx1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011B77E-028E-4239-847C-62D13AB4E15A}"/>
              </a:ext>
            </a:extLst>
          </p:cNvPr>
          <p:cNvCxnSpPr>
            <a:cxnSpLocks/>
            <a:stCxn id="43" idx="0"/>
            <a:endCxn id="48" idx="0"/>
          </p:cNvCxnSpPr>
          <p:nvPr/>
        </p:nvCxnSpPr>
        <p:spPr>
          <a:xfrm rot="16200000" flipH="1">
            <a:off x="5616102" y="1803077"/>
            <a:ext cx="69864" cy="943526"/>
          </a:xfrm>
          <a:prstGeom prst="bentConnector3">
            <a:avLst>
              <a:gd name="adj1" fmla="val -26585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142A8F1-E26C-4615-A1AA-50D828EFA0A5}"/>
              </a:ext>
            </a:extLst>
          </p:cNvPr>
          <p:cNvSpPr/>
          <p:nvPr/>
        </p:nvSpPr>
        <p:spPr>
          <a:xfrm>
            <a:off x="7915915" y="1725261"/>
            <a:ext cx="1045129" cy="32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전자칠판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1D6835-AA67-4FD8-86AD-88D459B26C81}"/>
              </a:ext>
            </a:extLst>
          </p:cNvPr>
          <p:cNvSpPr/>
          <p:nvPr/>
        </p:nvSpPr>
        <p:spPr>
          <a:xfrm>
            <a:off x="540770" y="1730424"/>
            <a:ext cx="1045129" cy="32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b="1" dirty="0">
                <a:solidFill>
                  <a:schemeClr val="tx1"/>
                </a:solidFill>
              </a:rPr>
              <a:t>PC 1</a:t>
            </a:r>
            <a:endParaRPr lang="ko-KR" altLang="en-US" sz="1463" b="1" dirty="0">
              <a:solidFill>
                <a:schemeClr val="tx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A743865-5833-468B-BB90-6619BD4A99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165" r="19715"/>
          <a:stretch/>
        </p:blipFill>
        <p:spPr>
          <a:xfrm>
            <a:off x="202823" y="2280805"/>
            <a:ext cx="774742" cy="116922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70AA1E8-3AA1-4B81-A380-FFE156F83B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34" t="10585" r="20608" b="12851"/>
          <a:stretch/>
        </p:blipFill>
        <p:spPr>
          <a:xfrm>
            <a:off x="999162" y="2701501"/>
            <a:ext cx="1045129" cy="71615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FFC27C5-852C-487C-8711-B77C2A92B6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500" t="21282" r="2913" b="22947"/>
          <a:stretch/>
        </p:blipFill>
        <p:spPr>
          <a:xfrm>
            <a:off x="1011791" y="2350668"/>
            <a:ext cx="1043859" cy="284477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20CBC4C-F17B-474F-A8F9-B38F11361D06}"/>
              </a:ext>
            </a:extLst>
          </p:cNvPr>
          <p:cNvCxnSpPr>
            <a:cxnSpLocks/>
            <a:stCxn id="56" idx="0"/>
            <a:endCxn id="58" idx="0"/>
          </p:cNvCxnSpPr>
          <p:nvPr/>
        </p:nvCxnSpPr>
        <p:spPr>
          <a:xfrm rot="16200000" flipH="1">
            <a:off x="1027025" y="1843974"/>
            <a:ext cx="69864" cy="943526"/>
          </a:xfrm>
          <a:prstGeom prst="bentConnector3">
            <a:avLst>
              <a:gd name="adj1" fmla="val -26585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A3CD2DF0-5976-40E1-8C2B-1D0F51580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165" r="19715"/>
          <a:stretch/>
        </p:blipFill>
        <p:spPr>
          <a:xfrm>
            <a:off x="2328858" y="2248429"/>
            <a:ext cx="774742" cy="116922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7BC4B4D-8CC1-49D5-973B-254FFE097A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34" t="10585" r="20608" b="12851"/>
          <a:stretch/>
        </p:blipFill>
        <p:spPr>
          <a:xfrm>
            <a:off x="3125197" y="2669125"/>
            <a:ext cx="1045129" cy="71615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B075136-E3D8-4823-B41B-BDDEA41C6C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500" t="21282" r="2913" b="22947"/>
          <a:stretch/>
        </p:blipFill>
        <p:spPr>
          <a:xfrm>
            <a:off x="3137826" y="2318293"/>
            <a:ext cx="1043859" cy="284477"/>
          </a:xfrm>
          <a:prstGeom prst="rect">
            <a:avLst/>
          </a:prstGeom>
        </p:spPr>
      </p:pic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84943A1-92D3-4C1A-9BA3-6334B125B7AA}"/>
              </a:ext>
            </a:extLst>
          </p:cNvPr>
          <p:cNvCxnSpPr>
            <a:cxnSpLocks/>
            <a:stCxn id="61" idx="0"/>
            <a:endCxn id="73" idx="0"/>
          </p:cNvCxnSpPr>
          <p:nvPr/>
        </p:nvCxnSpPr>
        <p:spPr>
          <a:xfrm rot="16200000" flipH="1">
            <a:off x="3153060" y="1811598"/>
            <a:ext cx="69864" cy="943526"/>
          </a:xfrm>
          <a:prstGeom prst="bentConnector3">
            <a:avLst>
              <a:gd name="adj1" fmla="val -26585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F7ECF13-BD8F-41FA-A247-7759DB587676}"/>
              </a:ext>
            </a:extLst>
          </p:cNvPr>
          <p:cNvSpPr/>
          <p:nvPr/>
        </p:nvSpPr>
        <p:spPr>
          <a:xfrm>
            <a:off x="14156" y="2248430"/>
            <a:ext cx="963410" cy="121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DFAA70E-EE08-445B-AA2B-E98BF2F3200D}"/>
              </a:ext>
            </a:extLst>
          </p:cNvPr>
          <p:cNvSpPr/>
          <p:nvPr/>
        </p:nvSpPr>
        <p:spPr>
          <a:xfrm>
            <a:off x="2134191" y="2187002"/>
            <a:ext cx="963410" cy="121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8FA5B49-5A83-4024-A3FF-499E09AAA6F1}"/>
              </a:ext>
            </a:extLst>
          </p:cNvPr>
          <p:cNvSpPr/>
          <p:nvPr/>
        </p:nvSpPr>
        <p:spPr>
          <a:xfrm>
            <a:off x="4560314" y="2196472"/>
            <a:ext cx="963410" cy="121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E67845-A135-4931-8EBF-EA1AC10C607E}"/>
              </a:ext>
            </a:extLst>
          </p:cNvPr>
          <p:cNvSpPr/>
          <p:nvPr/>
        </p:nvSpPr>
        <p:spPr>
          <a:xfrm>
            <a:off x="7269538" y="1547456"/>
            <a:ext cx="2540492" cy="193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6561D6-12BE-49A3-B87F-0DFF78B45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6" y="4607941"/>
            <a:ext cx="7268908" cy="13629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FCC672-F569-47D6-995D-52A16593471B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495861" y="3468376"/>
            <a:ext cx="0" cy="288553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7C721E-D808-4A13-81D9-F5E95DFF19FD}"/>
              </a:ext>
            </a:extLst>
          </p:cNvPr>
          <p:cNvCxnSpPr>
            <a:cxnSpLocks/>
          </p:cNvCxnSpPr>
          <p:nvPr/>
        </p:nvCxnSpPr>
        <p:spPr>
          <a:xfrm>
            <a:off x="495861" y="6353907"/>
            <a:ext cx="441024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C51193-FE53-4D16-B0CC-0BA88B921E1F}"/>
              </a:ext>
            </a:extLst>
          </p:cNvPr>
          <p:cNvCxnSpPr>
            <a:cxnSpLocks/>
          </p:cNvCxnSpPr>
          <p:nvPr/>
        </p:nvCxnSpPr>
        <p:spPr>
          <a:xfrm flipV="1">
            <a:off x="4906108" y="5858022"/>
            <a:ext cx="0" cy="495885"/>
          </a:xfrm>
          <a:prstGeom prst="line">
            <a:avLst/>
          </a:prstGeom>
          <a:ln w="158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FC2657F5-4D4C-4E84-A927-80F7CB427119}"/>
              </a:ext>
            </a:extLst>
          </p:cNvPr>
          <p:cNvCxnSpPr>
            <a:cxnSpLocks/>
          </p:cNvCxnSpPr>
          <p:nvPr/>
        </p:nvCxnSpPr>
        <p:spPr>
          <a:xfrm>
            <a:off x="2563331" y="3468376"/>
            <a:ext cx="0" cy="326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C369BA2-FB64-4D11-B6F5-4C558E32F8E5}"/>
              </a:ext>
            </a:extLst>
          </p:cNvPr>
          <p:cNvCxnSpPr>
            <a:cxnSpLocks/>
          </p:cNvCxnSpPr>
          <p:nvPr/>
        </p:nvCxnSpPr>
        <p:spPr>
          <a:xfrm>
            <a:off x="797545" y="6268329"/>
            <a:ext cx="373932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A34CED7-3F09-4AF7-9252-E947B73F4C61}"/>
              </a:ext>
            </a:extLst>
          </p:cNvPr>
          <p:cNvCxnSpPr>
            <a:cxnSpLocks/>
          </p:cNvCxnSpPr>
          <p:nvPr/>
        </p:nvCxnSpPr>
        <p:spPr>
          <a:xfrm flipV="1">
            <a:off x="4536869" y="5849815"/>
            <a:ext cx="0" cy="418514"/>
          </a:xfrm>
          <a:prstGeom prst="line">
            <a:avLst/>
          </a:prstGeom>
          <a:ln w="158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F0610F6-9F98-44B3-8CA6-28AA25739F38}"/>
              </a:ext>
            </a:extLst>
          </p:cNvPr>
          <p:cNvCxnSpPr>
            <a:cxnSpLocks/>
          </p:cNvCxnSpPr>
          <p:nvPr/>
        </p:nvCxnSpPr>
        <p:spPr>
          <a:xfrm>
            <a:off x="797545" y="3794759"/>
            <a:ext cx="176578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087046F-FB97-4490-9EDC-C2DB10E16133}"/>
              </a:ext>
            </a:extLst>
          </p:cNvPr>
          <p:cNvCxnSpPr>
            <a:cxnSpLocks/>
          </p:cNvCxnSpPr>
          <p:nvPr/>
        </p:nvCxnSpPr>
        <p:spPr>
          <a:xfrm>
            <a:off x="797545" y="3794759"/>
            <a:ext cx="0" cy="247357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42E6ED2E-311B-437B-9F8B-4D938C061FE3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5042019" y="3416418"/>
            <a:ext cx="0" cy="5763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D48CA87-9501-4988-BBE2-054A04A0E68D}"/>
              </a:ext>
            </a:extLst>
          </p:cNvPr>
          <p:cNvCxnSpPr>
            <a:cxnSpLocks/>
          </p:cNvCxnSpPr>
          <p:nvPr/>
        </p:nvCxnSpPr>
        <p:spPr>
          <a:xfrm>
            <a:off x="1023307" y="6115929"/>
            <a:ext cx="313249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F5DCBC8-9D80-4392-B65A-543121C790B7}"/>
              </a:ext>
            </a:extLst>
          </p:cNvPr>
          <p:cNvCxnSpPr>
            <a:cxnSpLocks/>
          </p:cNvCxnSpPr>
          <p:nvPr/>
        </p:nvCxnSpPr>
        <p:spPr>
          <a:xfrm flipV="1">
            <a:off x="4155803" y="5858022"/>
            <a:ext cx="0" cy="257907"/>
          </a:xfrm>
          <a:prstGeom prst="line">
            <a:avLst/>
          </a:prstGeom>
          <a:ln w="158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294AD42E-CDE6-4B75-9E7E-732DBBE04727}"/>
              </a:ext>
            </a:extLst>
          </p:cNvPr>
          <p:cNvCxnSpPr>
            <a:cxnSpLocks/>
          </p:cNvCxnSpPr>
          <p:nvPr/>
        </p:nvCxnSpPr>
        <p:spPr>
          <a:xfrm>
            <a:off x="1023307" y="3994052"/>
            <a:ext cx="401871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D663DE6-D235-4934-A5E8-797B2277264A}"/>
              </a:ext>
            </a:extLst>
          </p:cNvPr>
          <p:cNvCxnSpPr>
            <a:cxnSpLocks/>
          </p:cNvCxnSpPr>
          <p:nvPr/>
        </p:nvCxnSpPr>
        <p:spPr>
          <a:xfrm>
            <a:off x="1023307" y="3994052"/>
            <a:ext cx="0" cy="212187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857C01FD-C62A-4CF7-B3F3-8B1F14AE79D4}"/>
              </a:ext>
            </a:extLst>
          </p:cNvPr>
          <p:cNvCxnSpPr>
            <a:stCxn id="47" idx="2"/>
          </p:cNvCxnSpPr>
          <p:nvPr/>
        </p:nvCxnSpPr>
        <p:spPr>
          <a:xfrm>
            <a:off x="8382300" y="3417656"/>
            <a:ext cx="0" cy="213911"/>
          </a:xfrm>
          <a:prstGeom prst="line">
            <a:avLst/>
          </a:prstGeom>
          <a:ln w="15875">
            <a:solidFill>
              <a:schemeClr val="accent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D2CAC23-DEDD-439C-B4D8-4A644F23963F}"/>
              </a:ext>
            </a:extLst>
          </p:cNvPr>
          <p:cNvCxnSpPr>
            <a:cxnSpLocks/>
          </p:cNvCxnSpPr>
          <p:nvPr/>
        </p:nvCxnSpPr>
        <p:spPr>
          <a:xfrm>
            <a:off x="8382300" y="3631567"/>
            <a:ext cx="1336131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8311E341-5D86-4E05-A6D2-7FA1364FD0A9}"/>
              </a:ext>
            </a:extLst>
          </p:cNvPr>
          <p:cNvCxnSpPr>
            <a:cxnSpLocks/>
          </p:cNvCxnSpPr>
          <p:nvPr/>
        </p:nvCxnSpPr>
        <p:spPr>
          <a:xfrm>
            <a:off x="9718430" y="3631567"/>
            <a:ext cx="0" cy="272234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FFAB87A-2BB2-4786-9832-29CD43981249}"/>
              </a:ext>
            </a:extLst>
          </p:cNvPr>
          <p:cNvCxnSpPr>
            <a:cxnSpLocks/>
          </p:cNvCxnSpPr>
          <p:nvPr/>
        </p:nvCxnSpPr>
        <p:spPr>
          <a:xfrm flipH="1">
            <a:off x="6840416" y="6353907"/>
            <a:ext cx="2878016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A4236D33-F668-4AED-8E77-C230DA4A9D54}"/>
              </a:ext>
            </a:extLst>
          </p:cNvPr>
          <p:cNvCxnSpPr>
            <a:cxnSpLocks/>
          </p:cNvCxnSpPr>
          <p:nvPr/>
        </p:nvCxnSpPr>
        <p:spPr>
          <a:xfrm flipV="1">
            <a:off x="6840416" y="5855678"/>
            <a:ext cx="0" cy="498229"/>
          </a:xfrm>
          <a:prstGeom prst="line">
            <a:avLst/>
          </a:prstGeom>
          <a:ln w="158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911DA4B-C2E5-4322-B09D-193C86947417}"/>
              </a:ext>
            </a:extLst>
          </p:cNvPr>
          <p:cNvCxnSpPr>
            <a:cxnSpLocks/>
          </p:cNvCxnSpPr>
          <p:nvPr/>
        </p:nvCxnSpPr>
        <p:spPr>
          <a:xfrm>
            <a:off x="6110803" y="3417656"/>
            <a:ext cx="0" cy="377103"/>
          </a:xfrm>
          <a:prstGeom prst="line">
            <a:avLst/>
          </a:prstGeom>
          <a:ln w="15875">
            <a:solidFill>
              <a:schemeClr val="accent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72804C81-9695-406E-BA64-2E1F3326EE92}"/>
              </a:ext>
            </a:extLst>
          </p:cNvPr>
          <p:cNvCxnSpPr>
            <a:cxnSpLocks/>
          </p:cNvCxnSpPr>
          <p:nvPr/>
        </p:nvCxnSpPr>
        <p:spPr>
          <a:xfrm>
            <a:off x="6110803" y="3786311"/>
            <a:ext cx="3426104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6D43B1C-EDB3-4505-A110-522523CF2FB9}"/>
              </a:ext>
            </a:extLst>
          </p:cNvPr>
          <p:cNvCxnSpPr>
            <a:cxnSpLocks/>
          </p:cNvCxnSpPr>
          <p:nvPr/>
        </p:nvCxnSpPr>
        <p:spPr>
          <a:xfrm>
            <a:off x="9536907" y="3786311"/>
            <a:ext cx="0" cy="2421058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9E33AD9-AAF0-42CD-9422-60EEABC78D5C}"/>
              </a:ext>
            </a:extLst>
          </p:cNvPr>
          <p:cNvCxnSpPr>
            <a:cxnSpLocks/>
          </p:cNvCxnSpPr>
          <p:nvPr/>
        </p:nvCxnSpPr>
        <p:spPr>
          <a:xfrm flipH="1">
            <a:off x="7227277" y="6213230"/>
            <a:ext cx="2313415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CF97826D-072F-4A1C-BDAA-9DD948993AF6}"/>
              </a:ext>
            </a:extLst>
          </p:cNvPr>
          <p:cNvCxnSpPr>
            <a:cxnSpLocks/>
          </p:cNvCxnSpPr>
          <p:nvPr/>
        </p:nvCxnSpPr>
        <p:spPr>
          <a:xfrm flipV="1">
            <a:off x="7227277" y="5858023"/>
            <a:ext cx="0" cy="349346"/>
          </a:xfrm>
          <a:prstGeom prst="line">
            <a:avLst/>
          </a:prstGeom>
          <a:ln w="158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8979EFA-BFA8-4EB8-B19E-997A5350AD21}"/>
              </a:ext>
            </a:extLst>
          </p:cNvPr>
          <p:cNvCxnSpPr>
            <a:cxnSpLocks/>
          </p:cNvCxnSpPr>
          <p:nvPr/>
        </p:nvCxnSpPr>
        <p:spPr>
          <a:xfrm flipV="1">
            <a:off x="7625862" y="5858023"/>
            <a:ext cx="0" cy="257906"/>
          </a:xfrm>
          <a:prstGeom prst="line">
            <a:avLst/>
          </a:prstGeom>
          <a:ln w="158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837CF2BA-CBEC-4591-9A48-D5CF522EEF4E}"/>
              </a:ext>
            </a:extLst>
          </p:cNvPr>
          <p:cNvCxnSpPr>
            <a:cxnSpLocks/>
          </p:cNvCxnSpPr>
          <p:nvPr/>
        </p:nvCxnSpPr>
        <p:spPr>
          <a:xfrm flipV="1">
            <a:off x="8024446" y="5858024"/>
            <a:ext cx="0" cy="138915"/>
          </a:xfrm>
          <a:prstGeom prst="line">
            <a:avLst/>
          </a:prstGeom>
          <a:ln w="158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AED00EB-6088-441F-B766-6CE9B5575B75}"/>
              </a:ext>
            </a:extLst>
          </p:cNvPr>
          <p:cNvCxnSpPr>
            <a:cxnSpLocks/>
          </p:cNvCxnSpPr>
          <p:nvPr/>
        </p:nvCxnSpPr>
        <p:spPr>
          <a:xfrm flipH="1">
            <a:off x="7625863" y="6115929"/>
            <a:ext cx="1776045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67A4EE3-ED02-4656-B5C5-7143CAF9EA36}"/>
              </a:ext>
            </a:extLst>
          </p:cNvPr>
          <p:cNvCxnSpPr>
            <a:cxnSpLocks/>
          </p:cNvCxnSpPr>
          <p:nvPr/>
        </p:nvCxnSpPr>
        <p:spPr>
          <a:xfrm>
            <a:off x="9401908" y="3933092"/>
            <a:ext cx="0" cy="2182837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5112075C-0932-4D75-8D5B-8DC292928DA0}"/>
              </a:ext>
            </a:extLst>
          </p:cNvPr>
          <p:cNvCxnSpPr>
            <a:cxnSpLocks/>
          </p:cNvCxnSpPr>
          <p:nvPr/>
        </p:nvCxnSpPr>
        <p:spPr>
          <a:xfrm>
            <a:off x="3593123" y="3933092"/>
            <a:ext cx="5808785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328AA617-D398-467E-BFE0-24BD9A2EC8C9}"/>
              </a:ext>
            </a:extLst>
          </p:cNvPr>
          <p:cNvCxnSpPr>
            <a:cxnSpLocks/>
          </p:cNvCxnSpPr>
          <p:nvPr/>
        </p:nvCxnSpPr>
        <p:spPr>
          <a:xfrm>
            <a:off x="3593123" y="3417656"/>
            <a:ext cx="0" cy="515436"/>
          </a:xfrm>
          <a:prstGeom prst="line">
            <a:avLst/>
          </a:prstGeom>
          <a:ln w="15875">
            <a:solidFill>
              <a:schemeClr val="accent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B10FB151-3CF2-497C-B363-DD056781BB32}"/>
              </a:ext>
            </a:extLst>
          </p:cNvPr>
          <p:cNvCxnSpPr>
            <a:cxnSpLocks/>
          </p:cNvCxnSpPr>
          <p:nvPr/>
        </p:nvCxnSpPr>
        <p:spPr>
          <a:xfrm>
            <a:off x="1521726" y="3417656"/>
            <a:ext cx="0" cy="738175"/>
          </a:xfrm>
          <a:prstGeom prst="line">
            <a:avLst/>
          </a:prstGeom>
          <a:ln w="15875">
            <a:solidFill>
              <a:schemeClr val="accent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2AD8C5B5-146B-4910-902D-63F199693E26}"/>
              </a:ext>
            </a:extLst>
          </p:cNvPr>
          <p:cNvCxnSpPr>
            <a:cxnSpLocks/>
          </p:cNvCxnSpPr>
          <p:nvPr/>
        </p:nvCxnSpPr>
        <p:spPr>
          <a:xfrm>
            <a:off x="1515864" y="4161692"/>
            <a:ext cx="7628136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41C4618E-455C-4750-842B-351AC34E4E43}"/>
              </a:ext>
            </a:extLst>
          </p:cNvPr>
          <p:cNvCxnSpPr>
            <a:cxnSpLocks/>
          </p:cNvCxnSpPr>
          <p:nvPr/>
        </p:nvCxnSpPr>
        <p:spPr>
          <a:xfrm>
            <a:off x="9149862" y="4155831"/>
            <a:ext cx="0" cy="1841108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5930C5CF-8CB8-40E5-AE60-8A3EB7265F80}"/>
              </a:ext>
            </a:extLst>
          </p:cNvPr>
          <p:cNvCxnSpPr>
            <a:cxnSpLocks/>
          </p:cNvCxnSpPr>
          <p:nvPr/>
        </p:nvCxnSpPr>
        <p:spPr>
          <a:xfrm flipH="1">
            <a:off x="8024446" y="5996939"/>
            <a:ext cx="1125416" cy="0"/>
          </a:xfrm>
          <a:prstGeom prst="line">
            <a:avLst/>
          </a:prstGeom>
          <a:ln w="158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FE003B7-C46E-4601-AD49-A42F55ABF81C}"/>
              </a:ext>
            </a:extLst>
          </p:cNvPr>
          <p:cNvCxnSpPr/>
          <p:nvPr/>
        </p:nvCxnSpPr>
        <p:spPr>
          <a:xfrm>
            <a:off x="7867524" y="970451"/>
            <a:ext cx="653562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193CF0C8-1C8E-4D37-AD6D-392CEC3352F8}"/>
              </a:ext>
            </a:extLst>
          </p:cNvPr>
          <p:cNvCxnSpPr/>
          <p:nvPr/>
        </p:nvCxnSpPr>
        <p:spPr>
          <a:xfrm>
            <a:off x="7867524" y="1181467"/>
            <a:ext cx="653562" cy="0"/>
          </a:xfrm>
          <a:prstGeom prst="straightConnector1">
            <a:avLst/>
          </a:prstGeom>
          <a:ln w="22225">
            <a:solidFill>
              <a:schemeClr val="accent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E0F658E8-2060-4E59-BA38-DB75F318C357}"/>
              </a:ext>
            </a:extLst>
          </p:cNvPr>
          <p:cNvSpPr/>
          <p:nvPr/>
        </p:nvSpPr>
        <p:spPr>
          <a:xfrm>
            <a:off x="8456609" y="860656"/>
            <a:ext cx="1371007" cy="20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HDMI </a:t>
            </a:r>
            <a:r>
              <a:rPr lang="ko-KR" altLang="en-US" sz="1200" b="1" dirty="0">
                <a:solidFill>
                  <a:schemeClr val="tx1"/>
                </a:solidFill>
              </a:rPr>
              <a:t>입력 라인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C914320-FE5B-4A5E-97D6-8B6B2831921C}"/>
              </a:ext>
            </a:extLst>
          </p:cNvPr>
          <p:cNvSpPr/>
          <p:nvPr/>
        </p:nvSpPr>
        <p:spPr>
          <a:xfrm>
            <a:off x="8456609" y="1082608"/>
            <a:ext cx="1371007" cy="20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HDMI </a:t>
            </a:r>
            <a:r>
              <a:rPr lang="ko-KR" altLang="en-US" sz="1200" b="1" dirty="0">
                <a:solidFill>
                  <a:schemeClr val="tx1"/>
                </a:solidFill>
              </a:rPr>
              <a:t>출력 라인</a:t>
            </a: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4AAE8C16-7D4E-42AB-B441-48DC9D3D3133}"/>
              </a:ext>
            </a:extLst>
          </p:cNvPr>
          <p:cNvCxnSpPr/>
          <p:nvPr/>
        </p:nvCxnSpPr>
        <p:spPr>
          <a:xfrm>
            <a:off x="8127997" y="3450032"/>
            <a:ext cx="0" cy="99887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22E92994-527A-414B-A77A-30031959A65A}"/>
              </a:ext>
            </a:extLst>
          </p:cNvPr>
          <p:cNvCxnSpPr>
            <a:cxnSpLocks/>
          </p:cNvCxnSpPr>
          <p:nvPr/>
        </p:nvCxnSpPr>
        <p:spPr>
          <a:xfrm>
            <a:off x="2659565" y="4437185"/>
            <a:ext cx="546843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128D3303-DAD3-43F4-AF3D-D1A8FA4C7D7B}"/>
              </a:ext>
            </a:extLst>
          </p:cNvPr>
          <p:cNvCxnSpPr>
            <a:cxnSpLocks/>
          </p:cNvCxnSpPr>
          <p:nvPr/>
        </p:nvCxnSpPr>
        <p:spPr>
          <a:xfrm>
            <a:off x="2659565" y="4437185"/>
            <a:ext cx="0" cy="691661"/>
          </a:xfrm>
          <a:prstGeom prst="line">
            <a:avLst/>
          </a:prstGeom>
          <a:ln w="19050">
            <a:solidFill>
              <a:schemeClr val="accent6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7F7BE0E1-2F1E-4082-85EF-CE2714EF778C}"/>
              </a:ext>
            </a:extLst>
          </p:cNvPr>
          <p:cNvCxnSpPr/>
          <p:nvPr/>
        </p:nvCxnSpPr>
        <p:spPr>
          <a:xfrm>
            <a:off x="7867524" y="1386758"/>
            <a:ext cx="653562" cy="0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E310761-CC3E-41B2-A808-A7EAA42F3710}"/>
              </a:ext>
            </a:extLst>
          </p:cNvPr>
          <p:cNvSpPr/>
          <p:nvPr/>
        </p:nvSpPr>
        <p:spPr>
          <a:xfrm>
            <a:off x="8456609" y="1287899"/>
            <a:ext cx="1371007" cy="20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USB </a:t>
            </a:r>
            <a:r>
              <a:rPr lang="ko-KR" altLang="en-US" sz="1200" b="1" dirty="0">
                <a:solidFill>
                  <a:schemeClr val="tx1"/>
                </a:solidFill>
              </a:rPr>
              <a:t>입력 라인</a:t>
            </a: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4DACA5AE-BD04-4BED-9389-02DACED119A8}"/>
              </a:ext>
            </a:extLst>
          </p:cNvPr>
          <p:cNvCxnSpPr>
            <a:cxnSpLocks/>
          </p:cNvCxnSpPr>
          <p:nvPr/>
        </p:nvCxnSpPr>
        <p:spPr>
          <a:xfrm flipH="1" flipV="1">
            <a:off x="1677472" y="3432370"/>
            <a:ext cx="1335360" cy="1286168"/>
          </a:xfrm>
          <a:prstGeom prst="straightConnector1">
            <a:avLst/>
          </a:prstGeom>
          <a:ln w="190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4D390BD-24CC-4629-A42D-1352D6C9A4C6}"/>
              </a:ext>
            </a:extLst>
          </p:cNvPr>
          <p:cNvCxnSpPr>
            <a:cxnSpLocks/>
          </p:cNvCxnSpPr>
          <p:nvPr/>
        </p:nvCxnSpPr>
        <p:spPr>
          <a:xfrm flipV="1">
            <a:off x="3346846" y="3403684"/>
            <a:ext cx="170377" cy="1314854"/>
          </a:xfrm>
          <a:prstGeom prst="straightConnector1">
            <a:avLst/>
          </a:prstGeom>
          <a:ln w="190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7CA5F0E-6DA8-4CFF-BF77-769D901149A2}"/>
              </a:ext>
            </a:extLst>
          </p:cNvPr>
          <p:cNvCxnSpPr>
            <a:cxnSpLocks/>
          </p:cNvCxnSpPr>
          <p:nvPr/>
        </p:nvCxnSpPr>
        <p:spPr>
          <a:xfrm flipH="1" flipV="1">
            <a:off x="5973279" y="3385280"/>
            <a:ext cx="5862" cy="1333258"/>
          </a:xfrm>
          <a:prstGeom prst="straightConnector1">
            <a:avLst/>
          </a:prstGeom>
          <a:ln w="190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1D4809F-BF8E-4B21-815A-83F954D2890E}"/>
              </a:ext>
            </a:extLst>
          </p:cNvPr>
          <p:cNvCxnSpPr/>
          <p:nvPr/>
        </p:nvCxnSpPr>
        <p:spPr>
          <a:xfrm>
            <a:off x="7867524" y="1597774"/>
            <a:ext cx="653562" cy="0"/>
          </a:xfrm>
          <a:prstGeom prst="straightConnector1">
            <a:avLst/>
          </a:prstGeom>
          <a:ln w="2222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AEA114B-1E58-4FC3-9A73-04DF0589D7A1}"/>
              </a:ext>
            </a:extLst>
          </p:cNvPr>
          <p:cNvSpPr/>
          <p:nvPr/>
        </p:nvSpPr>
        <p:spPr>
          <a:xfrm>
            <a:off x="8456609" y="1498915"/>
            <a:ext cx="1371007" cy="206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USB </a:t>
            </a:r>
            <a:r>
              <a:rPr lang="ko-KR" altLang="en-US" sz="1200" b="1" dirty="0">
                <a:solidFill>
                  <a:schemeClr val="tx1"/>
                </a:solidFill>
              </a:rPr>
              <a:t>출력 라인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3FAAA87-21E9-4C3F-9E10-C619DF3FF9B2}"/>
              </a:ext>
            </a:extLst>
          </p:cNvPr>
          <p:cNvSpPr/>
          <p:nvPr/>
        </p:nvSpPr>
        <p:spPr>
          <a:xfrm>
            <a:off x="3895532" y="4333929"/>
            <a:ext cx="1652687" cy="2065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전자칠판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터치 라인</a:t>
            </a:r>
          </a:p>
        </p:txBody>
      </p:sp>
    </p:spTree>
    <p:extLst>
      <p:ext uri="{BB962C8B-B14F-4D97-AF65-F5344CB8AC3E}">
        <p14:creationId xmlns:p14="http://schemas.microsoft.com/office/powerpoint/2010/main" val="27907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0A1D3-2D83-406B-B1DA-9D258441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92"/>
          <a:stretch/>
        </p:blipFill>
        <p:spPr>
          <a:xfrm>
            <a:off x="0" y="-5567"/>
            <a:ext cx="5010214" cy="68635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401253" y="2643068"/>
            <a:ext cx="261938" cy="1476470"/>
            <a:chOff x="838200" y="2386011"/>
            <a:chExt cx="261938" cy="1042989"/>
          </a:xfrm>
          <a:solidFill>
            <a:schemeClr val="bg1">
              <a:lumMod val="5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1023938" y="2386012"/>
              <a:ext cx="76200" cy="10429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8200" y="2386011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8200" y="3352800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3EFC9B-BA23-44A8-9A2F-56FCE5AD83FA}"/>
              </a:ext>
            </a:extLst>
          </p:cNvPr>
          <p:cNvGrpSpPr/>
          <p:nvPr/>
        </p:nvGrpSpPr>
        <p:grpSpPr>
          <a:xfrm>
            <a:off x="5275584" y="2732896"/>
            <a:ext cx="3974707" cy="1375193"/>
            <a:chOff x="5275584" y="2627133"/>
            <a:chExt cx="3974707" cy="1375193"/>
          </a:xfrm>
        </p:grpSpPr>
        <p:sp>
          <p:nvSpPr>
            <p:cNvPr id="6" name="TextBox 5"/>
            <p:cNvSpPr txBox="1"/>
            <p:nvPr/>
          </p:nvSpPr>
          <p:spPr>
            <a:xfrm>
              <a:off x="5275584" y="3417551"/>
              <a:ext cx="36904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tx2"/>
                  </a:solidFill>
                  <a:latin typeface="+mn-ea"/>
                </a:rPr>
                <a:t>3. </a:t>
              </a:r>
              <a:r>
                <a:rPr lang="ko-KR" altLang="en-US" sz="3200" b="1" dirty="0">
                  <a:solidFill>
                    <a:schemeClr val="tx2"/>
                  </a:solidFill>
                  <a:latin typeface="+mn-ea"/>
                </a:rPr>
                <a:t>프로그램 사용법</a:t>
              </a:r>
              <a:endParaRPr lang="en-US" altLang="ko-KR" sz="2400" b="1" dirty="0">
                <a:solidFill>
                  <a:schemeClr val="tx2"/>
                </a:solidFill>
                <a:latin typeface="+mn-ea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2894CA-B44F-43F1-B84F-E06B6661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14" y="2627133"/>
              <a:ext cx="3903377" cy="801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01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80999" y="269565"/>
            <a:ext cx="9255982" cy="6362067"/>
            <a:chOff x="380999" y="269565"/>
            <a:chExt cx="9255982" cy="636206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80999" y="269565"/>
              <a:ext cx="9255982" cy="6362067"/>
              <a:chOff x="380999" y="269565"/>
              <a:chExt cx="9255982" cy="6362067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80999" y="269565"/>
                <a:ext cx="9255982" cy="6362067"/>
                <a:chOff x="380999" y="269565"/>
                <a:chExt cx="9255982" cy="6362067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13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380999" y="269565"/>
                  <a:ext cx="32560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AI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그룹러닝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_WIFI 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연결 메뉴얼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479796" y="270291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8FDB030-419A-B349-0B87-A26A46B490E0}"/>
              </a:ext>
            </a:extLst>
          </p:cNvPr>
          <p:cNvGrpSpPr/>
          <p:nvPr/>
        </p:nvGrpSpPr>
        <p:grpSpPr>
          <a:xfrm>
            <a:off x="626892" y="1357578"/>
            <a:ext cx="8652216" cy="4539252"/>
            <a:chOff x="590652" y="1124509"/>
            <a:chExt cx="8652216" cy="4539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1AE54-E174-4B7F-E9C6-1DA310259325}"/>
                </a:ext>
              </a:extLst>
            </p:cNvPr>
            <p:cNvSpPr txBox="1"/>
            <p:nvPr/>
          </p:nvSpPr>
          <p:spPr>
            <a:xfrm>
              <a:off x="590652" y="5355984"/>
              <a:ext cx="2716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WIFI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AIGLS </a:t>
              </a:r>
              <a:r>
                <a:rPr lang="ko-KR" altLang="en-US" sz="1400" dirty="0"/>
                <a:t>연결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15D879-752E-CE4A-10C0-D3D4121FD6F5}"/>
                </a:ext>
              </a:extLst>
            </p:cNvPr>
            <p:cNvSpPr txBox="1"/>
            <p:nvPr/>
          </p:nvSpPr>
          <p:spPr>
            <a:xfrm>
              <a:off x="3588859" y="5355983"/>
              <a:ext cx="2716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고급 클릭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A826227-377D-25BA-63C7-5B9572B8F3AC}"/>
                </a:ext>
              </a:extLst>
            </p:cNvPr>
            <p:cNvGrpSpPr/>
            <p:nvPr/>
          </p:nvGrpSpPr>
          <p:grpSpPr>
            <a:xfrm>
              <a:off x="992015" y="1124509"/>
              <a:ext cx="7921970" cy="4231475"/>
              <a:chOff x="919537" y="1085825"/>
              <a:chExt cx="7921970" cy="423147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9CA7260-274A-2D42-E7DA-E9F343F46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537" y="1085826"/>
                <a:ext cx="2058555" cy="423147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6807C00-21BD-B360-4C17-0B339E9A3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244" y="1085825"/>
                <a:ext cx="2058555" cy="4231475"/>
              </a:xfrm>
              <a:prstGeom prst="rect">
                <a:avLst/>
              </a:prstGeom>
            </p:spPr>
          </p:pic>
          <p:sp>
            <p:nvSpPr>
              <p:cNvPr id="15" name="순서도: 추출 14">
                <a:extLst>
                  <a:ext uri="{FF2B5EF4-FFF2-40B4-BE49-F238E27FC236}">
                    <a16:creationId xmlns:a16="http://schemas.microsoft.com/office/drawing/2014/main" id="{4FB372A3-DB2F-ECB1-0A8E-D3E874AA1F72}"/>
                  </a:ext>
                </a:extLst>
              </p:cNvPr>
              <p:cNvSpPr/>
              <p:nvPr/>
            </p:nvSpPr>
            <p:spPr>
              <a:xfrm rot="5400000">
                <a:off x="3223634" y="3072869"/>
                <a:ext cx="287072" cy="298422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순서도: 추출 19">
                <a:extLst>
                  <a:ext uri="{FF2B5EF4-FFF2-40B4-BE49-F238E27FC236}">
                    <a16:creationId xmlns:a16="http://schemas.microsoft.com/office/drawing/2014/main" id="{F8EC6DFB-2E93-5D7E-C045-4ABAEA1573D0}"/>
                  </a:ext>
                </a:extLst>
              </p:cNvPr>
              <p:cNvSpPr/>
              <p:nvPr/>
            </p:nvSpPr>
            <p:spPr>
              <a:xfrm rot="5400000">
                <a:off x="6250337" y="3072869"/>
                <a:ext cx="287072" cy="298422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7433F1A-A398-99C5-E8E7-C2261F8FE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951" y="1085825"/>
                <a:ext cx="2058556" cy="4231475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C7C6623-C43F-ED9D-D42E-F44F53CFDC4E}"/>
                </a:ext>
              </a:extLst>
            </p:cNvPr>
            <p:cNvGrpSpPr/>
            <p:nvPr/>
          </p:nvGrpSpPr>
          <p:grpSpPr>
            <a:xfrm>
              <a:off x="1289872" y="2205571"/>
              <a:ext cx="730140" cy="567043"/>
              <a:chOff x="1289872" y="2205571"/>
              <a:chExt cx="730140" cy="56704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CCEDC9D-2228-EB36-441A-6E2754C96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186672">
                <a:off x="1841351" y="2388509"/>
                <a:ext cx="178661" cy="3841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ED5B15A-E20E-FF5C-83FD-7E2CE4843BF2}"/>
                  </a:ext>
                </a:extLst>
              </p:cNvPr>
              <p:cNvSpPr/>
              <p:nvPr/>
            </p:nvSpPr>
            <p:spPr>
              <a:xfrm>
                <a:off x="1289872" y="2205571"/>
                <a:ext cx="527332" cy="221102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4758614-887A-ADC2-9119-1BA3E367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4359124" y="4622730"/>
              <a:ext cx="178661" cy="384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DA30A20-B5E8-890E-38D7-88396530D714}"/>
                </a:ext>
              </a:extLst>
            </p:cNvPr>
            <p:cNvSpPr/>
            <p:nvPr/>
          </p:nvSpPr>
          <p:spPr>
            <a:xfrm>
              <a:off x="3906944" y="4443231"/>
              <a:ext cx="422212" cy="2211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E42BCB3-F48E-D20F-D3F9-89D29C79E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7388947" y="2343259"/>
              <a:ext cx="178661" cy="384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4D91E76-61C0-0A05-633A-64AA08DCD166}"/>
                </a:ext>
              </a:extLst>
            </p:cNvPr>
            <p:cNvSpPr/>
            <p:nvPr/>
          </p:nvSpPr>
          <p:spPr>
            <a:xfrm>
              <a:off x="6936767" y="2163760"/>
              <a:ext cx="422212" cy="2211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5EAC31-A604-E0DC-0FCB-0D627497EE3A}"/>
                </a:ext>
              </a:extLst>
            </p:cNvPr>
            <p:cNvSpPr txBox="1"/>
            <p:nvPr/>
          </p:nvSpPr>
          <p:spPr>
            <a:xfrm>
              <a:off x="6526545" y="5355983"/>
              <a:ext cx="2716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IP</a:t>
              </a:r>
              <a:r>
                <a:rPr lang="ko-KR" altLang="en-US" sz="1400" dirty="0"/>
                <a:t> 설정을 고정으로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2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80999" y="269565"/>
            <a:ext cx="9255982" cy="6362067"/>
            <a:chOff x="380999" y="269565"/>
            <a:chExt cx="9255982" cy="636206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80999" y="269565"/>
              <a:ext cx="9255982" cy="6362067"/>
              <a:chOff x="380999" y="269565"/>
              <a:chExt cx="9255982" cy="6362067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80999" y="269565"/>
                <a:ext cx="9255982" cy="6362067"/>
                <a:chOff x="380999" y="269565"/>
                <a:chExt cx="9255982" cy="6362067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14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380999" y="269565"/>
                  <a:ext cx="32560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AI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그룹러닝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_WIFI 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연결 메뉴얼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479796" y="270291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B56D0E4-E62B-507B-6281-6437CC423C3A}"/>
              </a:ext>
            </a:extLst>
          </p:cNvPr>
          <p:cNvGrpSpPr/>
          <p:nvPr/>
        </p:nvGrpSpPr>
        <p:grpSpPr>
          <a:xfrm>
            <a:off x="626892" y="1161240"/>
            <a:ext cx="8652216" cy="4964095"/>
            <a:chOff x="626892" y="1363622"/>
            <a:chExt cx="8652216" cy="49640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C43A40-BF18-A83E-413B-0DFFCACD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501" y="1366582"/>
              <a:ext cx="2051234" cy="421642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A7BFB8-DD13-F5A1-C233-B4729775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119" y="1363622"/>
              <a:ext cx="2052674" cy="421938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468A32-8F39-7F97-EEE2-662854C4D42D}"/>
                </a:ext>
              </a:extLst>
            </p:cNvPr>
            <p:cNvSpPr txBox="1"/>
            <p:nvPr/>
          </p:nvSpPr>
          <p:spPr>
            <a:xfrm>
              <a:off x="626892" y="5589053"/>
              <a:ext cx="27163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IP</a:t>
              </a:r>
              <a:r>
                <a:rPr lang="ko-KR" altLang="en-US" sz="1400" dirty="0"/>
                <a:t>주소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게이트웨이</a:t>
              </a:r>
              <a:r>
                <a:rPr lang="en-US" altLang="ko-KR" sz="1400" dirty="0"/>
                <a:t>, </a:t>
              </a:r>
            </a:p>
            <a:p>
              <a:pPr algn="ctr"/>
              <a:r>
                <a:rPr lang="ko-KR" altLang="en-US" sz="1400" dirty="0"/>
                <a:t>네트워크 식별자 길이</a:t>
              </a:r>
              <a:r>
                <a:rPr lang="en-US" altLang="ko-KR" sz="1400" dirty="0"/>
                <a:t>, </a:t>
              </a:r>
            </a:p>
            <a:p>
              <a:pPr algn="ctr"/>
              <a:r>
                <a:rPr lang="en-US" altLang="ko-KR" sz="1400" dirty="0"/>
                <a:t>DNS</a:t>
              </a:r>
              <a:r>
                <a:rPr lang="ko-KR" altLang="en-US" sz="1400" dirty="0"/>
                <a:t>를 학교에 맞게 변경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44415A-41E7-DAFD-DA11-BD43229B0AF8}"/>
                </a:ext>
              </a:extLst>
            </p:cNvPr>
            <p:cNvSpPr txBox="1"/>
            <p:nvPr/>
          </p:nvSpPr>
          <p:spPr>
            <a:xfrm>
              <a:off x="3563956" y="5583008"/>
              <a:ext cx="2716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그룹러닝시스템</a:t>
              </a:r>
              <a:r>
                <a:rPr lang="ko-KR" altLang="en-US" sz="1400" dirty="0"/>
                <a:t> 웹페이지에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접속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171489E-0141-DB99-9293-8DBDDCC8E7D8}"/>
                </a:ext>
              </a:extLst>
            </p:cNvPr>
            <p:cNvGrpSpPr/>
            <p:nvPr/>
          </p:nvGrpSpPr>
          <p:grpSpPr>
            <a:xfrm>
              <a:off x="3326677" y="3350297"/>
              <a:ext cx="3325125" cy="287072"/>
              <a:chOff x="3217959" y="3078544"/>
              <a:chExt cx="3325125" cy="287072"/>
            </a:xfrm>
          </p:grpSpPr>
          <p:sp>
            <p:nvSpPr>
              <p:cNvPr id="16" name="순서도: 추출 15">
                <a:extLst>
                  <a:ext uri="{FF2B5EF4-FFF2-40B4-BE49-F238E27FC236}">
                    <a16:creationId xmlns:a16="http://schemas.microsoft.com/office/drawing/2014/main" id="{5BFA2A41-247F-9F1D-DC26-E8EEF352516F}"/>
                  </a:ext>
                </a:extLst>
              </p:cNvPr>
              <p:cNvSpPr/>
              <p:nvPr/>
            </p:nvSpPr>
            <p:spPr>
              <a:xfrm rot="5400000">
                <a:off x="3223634" y="3072869"/>
                <a:ext cx="287072" cy="298422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추출 16">
                <a:extLst>
                  <a:ext uri="{FF2B5EF4-FFF2-40B4-BE49-F238E27FC236}">
                    <a16:creationId xmlns:a16="http://schemas.microsoft.com/office/drawing/2014/main" id="{85A47A4B-8BB8-F8C0-C259-149F0DEFBF89}"/>
                  </a:ext>
                </a:extLst>
              </p:cNvPr>
              <p:cNvSpPr/>
              <p:nvPr/>
            </p:nvSpPr>
            <p:spPr>
              <a:xfrm rot="5400000">
                <a:off x="6250337" y="3072869"/>
                <a:ext cx="287072" cy="298422"/>
              </a:xfrm>
              <a:prstGeom prst="flowChartExtra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4DE012-60DA-1999-1B92-720EE7034A3A}"/>
                </a:ext>
              </a:extLst>
            </p:cNvPr>
            <p:cNvSpPr/>
            <p:nvPr/>
          </p:nvSpPr>
          <p:spPr>
            <a:xfrm>
              <a:off x="990437" y="2164361"/>
              <a:ext cx="1059171" cy="20553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E035F7-21FF-CE3A-1AD0-F43881DE0E21}"/>
                </a:ext>
              </a:extLst>
            </p:cNvPr>
            <p:cNvSpPr/>
            <p:nvPr/>
          </p:nvSpPr>
          <p:spPr>
            <a:xfrm>
              <a:off x="4017087" y="1522040"/>
              <a:ext cx="966173" cy="2211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CD9FDA-F987-2472-53E2-6015DCE66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7425187" y="2576328"/>
              <a:ext cx="178661" cy="3841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BED2B-1A85-E738-C59C-CE9DEB031166}"/>
                </a:ext>
              </a:extLst>
            </p:cNvPr>
            <p:cNvSpPr/>
            <p:nvPr/>
          </p:nvSpPr>
          <p:spPr>
            <a:xfrm>
              <a:off x="6973007" y="2396829"/>
              <a:ext cx="422212" cy="2211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93067C-407B-E3E5-A3CE-5AA7F8695DEF}"/>
                </a:ext>
              </a:extLst>
            </p:cNvPr>
            <p:cNvSpPr txBox="1"/>
            <p:nvPr/>
          </p:nvSpPr>
          <p:spPr>
            <a:xfrm>
              <a:off x="6562785" y="5589052"/>
              <a:ext cx="2716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로그인 후 사용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419A3F-E49D-8B2F-60AE-10518674F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196" y="1363622"/>
              <a:ext cx="2051234" cy="4216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06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878DEE-9BC7-4D36-9570-2C1458294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569395"/>
            <a:ext cx="9155908" cy="1854785"/>
          </a:xfrm>
          <a:prstGeom prst="rect">
            <a:avLst/>
          </a:prstGeom>
        </p:spPr>
      </p:pic>
      <p:sp>
        <p:nvSpPr>
          <p:cNvPr id="29" name="Rectangle 96"/>
          <p:cNvSpPr/>
          <p:nvPr/>
        </p:nvSpPr>
        <p:spPr>
          <a:xfrm>
            <a:off x="3312768" y="4500021"/>
            <a:ext cx="3659123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① 라이선스 인증 화면이 나올 경우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② 라이선스 키 입력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③ 인증 버튼 클릭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8835" y="4310110"/>
            <a:ext cx="3788329" cy="15325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 rot="5400000">
            <a:off x="4729861" y="3677815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15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651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라이선스 인증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8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오른쪽 화살표 47"/>
          <p:cNvSpPr/>
          <p:nvPr/>
        </p:nvSpPr>
        <p:spPr>
          <a:xfrm>
            <a:off x="5033922" y="3437874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16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로그인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E2F33D-E32A-4DAF-80EA-80BACC05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03312"/>
            <a:ext cx="4102814" cy="48091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C37875-241A-41AA-99EA-E712877ADBC9}"/>
              </a:ext>
            </a:extLst>
          </p:cNvPr>
          <p:cNvGrpSpPr/>
          <p:nvPr/>
        </p:nvGrpSpPr>
        <p:grpSpPr>
          <a:xfrm>
            <a:off x="6030309" y="1567617"/>
            <a:ext cx="3506598" cy="4094316"/>
            <a:chOff x="5635133" y="1450807"/>
            <a:chExt cx="3506598" cy="4094316"/>
          </a:xfrm>
        </p:grpSpPr>
        <p:sp>
          <p:nvSpPr>
            <p:cNvPr id="29" name="Rectangle 96"/>
            <p:cNvSpPr/>
            <p:nvPr/>
          </p:nvSpPr>
          <p:spPr>
            <a:xfrm>
              <a:off x="5825811" y="1450807"/>
              <a:ext cx="3125242" cy="1020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① 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ID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입력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② 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Password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입력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③ 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Login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버튼 클릭으로 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635133" y="1450807"/>
              <a:ext cx="3506598" cy="110146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E87D64-5263-4708-A537-8C1E90A0A943}"/>
                </a:ext>
              </a:extLst>
            </p:cNvPr>
            <p:cNvSpPr/>
            <p:nvPr/>
          </p:nvSpPr>
          <p:spPr>
            <a:xfrm>
              <a:off x="5635133" y="2547837"/>
              <a:ext cx="3506598" cy="149565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Rectangle 96">
              <a:extLst>
                <a:ext uri="{FF2B5EF4-FFF2-40B4-BE49-F238E27FC236}">
                  <a16:creationId xmlns:a16="http://schemas.microsoft.com/office/drawing/2014/main" id="{D9C2352B-A0FF-4FBA-8A0A-D7E7AC16BDB1}"/>
                </a:ext>
              </a:extLst>
            </p:cNvPr>
            <p:cNvSpPr/>
            <p:nvPr/>
          </p:nvSpPr>
          <p:spPr>
            <a:xfrm>
              <a:off x="5825811" y="2624651"/>
              <a:ext cx="3125242" cy="1343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※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초기 기본 계정 및 암호</a:t>
              </a:r>
              <a:endParaRPr lang="en-US" altLang="ko-KR" sz="1400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프로파일 권한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O)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 -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계정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:	admin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 -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암호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:	admin	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82886A-9010-4271-A7EB-9615C3A4F56A}"/>
                </a:ext>
              </a:extLst>
            </p:cNvPr>
            <p:cNvSpPr/>
            <p:nvPr/>
          </p:nvSpPr>
          <p:spPr>
            <a:xfrm>
              <a:off x="5635133" y="4039055"/>
              <a:ext cx="3506598" cy="150606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4" name="Rectangle 96">
              <a:extLst>
                <a:ext uri="{FF2B5EF4-FFF2-40B4-BE49-F238E27FC236}">
                  <a16:creationId xmlns:a16="http://schemas.microsoft.com/office/drawing/2014/main" id="{13D81590-7FED-4874-B285-440D3ADCC6B1}"/>
                </a:ext>
              </a:extLst>
            </p:cNvPr>
            <p:cNvSpPr/>
            <p:nvPr/>
          </p:nvSpPr>
          <p:spPr>
            <a:xfrm>
              <a:off x="5825811" y="4115869"/>
              <a:ext cx="3125242" cy="1343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※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초기 기본 계정 및 암호</a:t>
              </a:r>
              <a:endParaRPr lang="en-US" altLang="ko-KR" sz="1400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프로파일 권한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X)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 -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계정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:	user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 - </a:t>
              </a:r>
              <a:r>
                <a:rPr lang="ko-KR" altLang="en-US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암호 </a:t>
              </a: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cs typeface="Arial" panose="020B0604020202020204" pitchFamily="34" charset="0"/>
                </a:rPr>
                <a:t>:	user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81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158536-D7C5-4408-A506-8820734A2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632493"/>
            <a:ext cx="9155909" cy="27096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33" name="그룹 32"/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42" name="자유형 41"/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3" name="자유형 42"/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4" name="object 14">
                    <a:extLst>
                      <a:ext uri="{FF2B5EF4-FFF2-40B4-BE49-F238E27FC236}">
                        <a16:creationId xmlns:a16="http://schemas.microsoft.com/office/drawing/2014/main" id="{1B709F3D-22F6-480C-AFB9-9CFECD78F212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17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815304" y="274891"/>
                  <a:ext cx="1733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상단 메뉴 설명</a:t>
                  </a: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자유형 35"/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96"/>
          <p:cNvSpPr/>
          <p:nvPr/>
        </p:nvSpPr>
        <p:spPr>
          <a:xfrm>
            <a:off x="3599805" y="3870388"/>
            <a:ext cx="2771688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①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화면 공유 조작 페이지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②시스템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관리 페이지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③프로파일 관리 페이지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④로그아웃 드랍 다운 버튼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594214" y="1811356"/>
            <a:ext cx="234225" cy="501569"/>
            <a:chOff x="3433844" y="3702910"/>
            <a:chExt cx="292734" cy="626861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E052AC9-B3E4-4B46-90F5-075B22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타원 59"/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405692" y="1817371"/>
            <a:ext cx="234225" cy="501569"/>
            <a:chOff x="3433844" y="3702910"/>
            <a:chExt cx="292734" cy="62686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E052AC9-B3E4-4B46-90F5-075B22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타원 62"/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729493" y="1817370"/>
            <a:ext cx="234225" cy="501569"/>
            <a:chOff x="3433844" y="3702910"/>
            <a:chExt cx="292734" cy="626861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E052AC9-B3E4-4B46-90F5-075B22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타원 65"/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2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3393011" y="3657600"/>
            <a:ext cx="3119978" cy="197980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59A851-451C-465B-A547-04E3943D7198}"/>
              </a:ext>
            </a:extLst>
          </p:cNvPr>
          <p:cNvGrpSpPr/>
          <p:nvPr/>
        </p:nvGrpSpPr>
        <p:grpSpPr>
          <a:xfrm>
            <a:off x="7053294" y="1817370"/>
            <a:ext cx="234225" cy="501569"/>
            <a:chOff x="3433844" y="3702910"/>
            <a:chExt cx="292734" cy="62686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07E3208-A8B6-469B-8D01-615BBDF3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089E73-E573-4F90-A2FB-1B1C66D0029A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3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BB6A09E-3818-4C01-9653-667BC55088B3}"/>
              </a:ext>
            </a:extLst>
          </p:cNvPr>
          <p:cNvGrpSpPr/>
          <p:nvPr/>
        </p:nvGrpSpPr>
        <p:grpSpPr>
          <a:xfrm>
            <a:off x="7377095" y="1817369"/>
            <a:ext cx="234225" cy="501569"/>
            <a:chOff x="3433844" y="3702910"/>
            <a:chExt cx="292734" cy="626861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12610DBB-7BFD-4298-85C1-EB215FF6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DEFA40A-CA81-4641-A539-3A3858C1D007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4</a:t>
              </a:r>
              <a:endParaRPr lang="ko-KR" altLang="en-US" sz="1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0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41CB0E7-605D-4B9E-84D5-3F33A1A3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36" y="1971697"/>
            <a:ext cx="2735475" cy="3876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853B6A-EFCF-49DA-97AA-3D7D191E1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80" y="2393884"/>
            <a:ext cx="4684247" cy="1788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113BE7-0D6D-4737-A419-AFC56C27B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4" y="1154320"/>
            <a:ext cx="9155910" cy="27096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33" name="그룹 32"/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42" name="자유형 41"/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3" name="자유형 42"/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4" name="object 14">
                    <a:extLst>
                      <a:ext uri="{FF2B5EF4-FFF2-40B4-BE49-F238E27FC236}">
                        <a16:creationId xmlns:a16="http://schemas.microsoft.com/office/drawing/2014/main" id="{1B709F3D-22F6-480C-AFB9-9CFECD78F212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18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815304" y="274891"/>
                  <a:ext cx="1420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시스템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 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추가</a:t>
                  </a: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자유형 35"/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96"/>
          <p:cNvSpPr/>
          <p:nvPr/>
        </p:nvSpPr>
        <p:spPr>
          <a:xfrm>
            <a:off x="375046" y="4970649"/>
            <a:ext cx="4509861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1)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상단메뉴에서 시스템관리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클릭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2)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추가 버튼 클릭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3)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입력 후 생성 버튼 클릭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Rectangle 96"/>
          <p:cNvSpPr/>
          <p:nvPr/>
        </p:nvSpPr>
        <p:spPr>
          <a:xfrm>
            <a:off x="375046" y="4630503"/>
            <a:ext cx="4509861" cy="314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시스템 추가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817591" y="1309910"/>
            <a:ext cx="234223" cy="501569"/>
            <a:chOff x="3433850" y="3702910"/>
            <a:chExt cx="292732" cy="62686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E052AC9-B3E4-4B46-90F5-075B22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50" y="3702910"/>
              <a:ext cx="291574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타원 62"/>
            <p:cNvSpPr/>
            <p:nvPr/>
          </p:nvSpPr>
          <p:spPr>
            <a:xfrm>
              <a:off x="3516438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964404" y="2499436"/>
            <a:ext cx="234225" cy="501569"/>
            <a:chOff x="3433844" y="3702910"/>
            <a:chExt cx="292734" cy="626861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E052AC9-B3E4-4B46-90F5-075B22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타원 65"/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2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375045" y="4531875"/>
            <a:ext cx="4509862" cy="12588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59A851-451C-465B-A547-04E3943D7198}"/>
              </a:ext>
            </a:extLst>
          </p:cNvPr>
          <p:cNvGrpSpPr/>
          <p:nvPr/>
        </p:nvGrpSpPr>
        <p:grpSpPr>
          <a:xfrm>
            <a:off x="9093562" y="5711733"/>
            <a:ext cx="234225" cy="501569"/>
            <a:chOff x="3433844" y="3702910"/>
            <a:chExt cx="292734" cy="62686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07E3208-A8B6-469B-8D01-615BBDF3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3089E73-E573-4F90-A2FB-1B1C66D0029A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3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45" name="오른쪽 화살표 47">
            <a:extLst>
              <a:ext uri="{FF2B5EF4-FFF2-40B4-BE49-F238E27FC236}">
                <a16:creationId xmlns:a16="http://schemas.microsoft.com/office/drawing/2014/main" id="{84C2D3E1-4AC7-44BA-A381-341A30F3801F}"/>
              </a:ext>
            </a:extLst>
          </p:cNvPr>
          <p:cNvSpPr/>
          <p:nvPr/>
        </p:nvSpPr>
        <p:spPr>
          <a:xfrm>
            <a:off x="5600456" y="3236115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오른쪽 화살표 47">
            <a:extLst>
              <a:ext uri="{FF2B5EF4-FFF2-40B4-BE49-F238E27FC236}">
                <a16:creationId xmlns:a16="http://schemas.microsoft.com/office/drawing/2014/main" id="{63C56C60-623A-4FEF-9E60-1724A4AAD5CC}"/>
              </a:ext>
            </a:extLst>
          </p:cNvPr>
          <p:cNvSpPr/>
          <p:nvPr/>
        </p:nvSpPr>
        <p:spPr>
          <a:xfrm rot="5400000">
            <a:off x="4729860" y="1729622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727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33" name="그룹 32"/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42" name="자유형 41"/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3" name="자유형 42"/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44" name="object 14">
                    <a:extLst>
                      <a:ext uri="{FF2B5EF4-FFF2-40B4-BE49-F238E27FC236}">
                        <a16:creationId xmlns:a16="http://schemas.microsoft.com/office/drawing/2014/main" id="{1B709F3D-22F6-480C-AFB9-9CFECD78F212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19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815304" y="274891"/>
                  <a:ext cx="25074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시스템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 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입력 항목 설명</a:t>
                  </a: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자유형 35"/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EFDC09-B050-4F78-AE27-9B9B1953939B}"/>
              </a:ext>
            </a:extLst>
          </p:cNvPr>
          <p:cNvGrpSpPr/>
          <p:nvPr/>
        </p:nvGrpSpPr>
        <p:grpSpPr>
          <a:xfrm>
            <a:off x="5027045" y="2361708"/>
            <a:ext cx="4509862" cy="2134583"/>
            <a:chOff x="4649783" y="1682408"/>
            <a:chExt cx="4509862" cy="2134583"/>
          </a:xfrm>
        </p:grpSpPr>
        <p:sp>
          <p:nvSpPr>
            <p:cNvPr id="27" name="Rectangle 96"/>
            <p:cNvSpPr/>
            <p:nvPr/>
          </p:nvSpPr>
          <p:spPr>
            <a:xfrm>
              <a:off x="4649784" y="2121182"/>
              <a:ext cx="4509861" cy="1519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시스템명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-&gt;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생성할 시스템의 이름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시스템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IP1~3 -&gt;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기기의 설정된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IP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주소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포트번호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-&gt;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기기에 설정된 포트번호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메인 연결 번호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-&gt;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메인 시스템에 연결된 번호 입력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.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최대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4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개 가능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Main, sub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체크박스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-&gt;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메인 시스템과 서브 시스템 설정 기능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메인 시스템 생성일 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경우 시스템 </a:t>
              </a: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IP2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를 입력해야 함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서브 시스템 생성일 경우에만 메인 연결 번호 입력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8" name="Rectangle 96"/>
            <p:cNvSpPr/>
            <p:nvPr/>
          </p:nvSpPr>
          <p:spPr>
            <a:xfrm>
              <a:off x="4649784" y="1781036"/>
              <a:ext cx="4509861" cy="314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시스템 생성 입력 항목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49783" y="1682408"/>
              <a:ext cx="4509862" cy="213458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AA8ED03-01E1-4368-87F4-E38FA7687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951982"/>
            <a:ext cx="3586994" cy="50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1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0A1D3-2D83-406B-B1DA-9D258441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92"/>
          <a:stretch/>
        </p:blipFill>
        <p:spPr>
          <a:xfrm>
            <a:off x="0" y="-5567"/>
            <a:ext cx="5010214" cy="6863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832" y="779177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목     차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647433-27EC-41AC-9E19-589B3996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0" t="35718" r="15216" b="62993"/>
          <a:stretch/>
        </p:blipFill>
        <p:spPr>
          <a:xfrm>
            <a:off x="5943599" y="1363952"/>
            <a:ext cx="3227222" cy="107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455DAE-D546-4141-9EA2-9425F019C708}"/>
              </a:ext>
            </a:extLst>
          </p:cNvPr>
          <p:cNvSpPr txBox="1"/>
          <p:nvPr/>
        </p:nvSpPr>
        <p:spPr>
          <a:xfrm>
            <a:off x="5996442" y="1656339"/>
            <a:ext cx="322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chemeClr val="tx2"/>
                </a:solidFill>
                <a:latin typeface="+mn-ea"/>
              </a:rPr>
              <a:t>제품 구성</a:t>
            </a:r>
            <a:endParaRPr lang="en-US" altLang="ko-KR" sz="2000" b="1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+mn-ea"/>
              </a:rPr>
              <a:t>2. </a:t>
            </a:r>
            <a:r>
              <a:rPr lang="ko-KR" altLang="en-US" sz="2000" b="1" dirty="0">
                <a:solidFill>
                  <a:schemeClr val="tx2"/>
                </a:solidFill>
                <a:latin typeface="+mn-ea"/>
              </a:rPr>
              <a:t>제품 설명</a:t>
            </a:r>
            <a:endParaRPr lang="en-US" altLang="ko-KR" sz="2000" b="1" dirty="0">
              <a:solidFill>
                <a:schemeClr val="tx2"/>
              </a:solidFill>
              <a:latin typeface="+mn-ea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chemeClr val="tx2"/>
                </a:solidFill>
                <a:latin typeface="+mn-ea"/>
              </a:rPr>
              <a:t>프로그램 사용법 </a:t>
            </a:r>
            <a:endParaRPr lang="en-US" altLang="ko-KR" sz="2000" b="1" dirty="0">
              <a:solidFill>
                <a:schemeClr val="tx2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chemeClr val="tx2"/>
                </a:solidFill>
                <a:latin typeface="+mn-ea"/>
              </a:rPr>
              <a:t>   </a:t>
            </a:r>
            <a:r>
              <a:rPr lang="en-US" altLang="ko-KR" sz="2000" b="1" dirty="0">
                <a:solidFill>
                  <a:schemeClr val="tx2"/>
                </a:solidFill>
                <a:latin typeface="+mn-ea"/>
              </a:rPr>
              <a:t>(AIGLS-M</a:t>
            </a:r>
            <a:r>
              <a:rPr lang="ko-KR" altLang="en-US" sz="2000" b="1" dirty="0">
                <a:solidFill>
                  <a:schemeClr val="tx2"/>
                </a:solidFill>
                <a:latin typeface="+mn-ea"/>
              </a:rPr>
              <a:t>모델만 해당</a:t>
            </a:r>
            <a:r>
              <a:rPr lang="en-US" altLang="ko-KR" sz="2000" b="1" dirty="0">
                <a:solidFill>
                  <a:schemeClr val="tx2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8282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65C084-0566-46D3-B183-BFA75656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9" y="1411570"/>
            <a:ext cx="8989364" cy="445086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20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9685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UI</a:t>
                  </a:r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8680FFE5-E04C-4A5A-947E-57948F7C1EC8}"/>
              </a:ext>
            </a:extLst>
          </p:cNvPr>
          <p:cNvCxnSpPr/>
          <p:nvPr/>
        </p:nvCxnSpPr>
        <p:spPr>
          <a:xfrm flipV="1">
            <a:off x="5397617" y="1389292"/>
            <a:ext cx="441121" cy="343948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0D4E92-131D-4B86-8ACA-24014E97B648}"/>
              </a:ext>
            </a:extLst>
          </p:cNvPr>
          <p:cNvSpPr txBox="1"/>
          <p:nvPr/>
        </p:nvSpPr>
        <p:spPr>
          <a:xfrm>
            <a:off x="5838738" y="11823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n w="0"/>
                <a:latin typeface="+mn-ea"/>
                <a:cs typeface="Arial" panose="020B0604020202020204" pitchFamily="34" charset="0"/>
              </a:rPr>
              <a:t>그룹명</a:t>
            </a:r>
            <a:endParaRPr lang="ko-KR" altLang="en-US" b="1" dirty="0">
              <a:ln w="0"/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6" name="연결선: 꺾임 3">
            <a:extLst>
              <a:ext uri="{FF2B5EF4-FFF2-40B4-BE49-F238E27FC236}">
                <a16:creationId xmlns:a16="http://schemas.microsoft.com/office/drawing/2014/main" id="{44624B3E-1DB0-4EDB-9390-F5A557A8CB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16864" y="2268419"/>
            <a:ext cx="669236" cy="310117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01190C-D49A-4C63-832C-B2BD9CD16ABF}"/>
              </a:ext>
            </a:extLst>
          </p:cNvPr>
          <p:cNvSpPr txBox="1"/>
          <p:nvPr/>
        </p:nvSpPr>
        <p:spPr>
          <a:xfrm>
            <a:off x="1953929" y="173834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0"/>
                <a:latin typeface="+mn-ea"/>
                <a:cs typeface="Arial" panose="020B0604020202020204" pitchFamily="34" charset="0"/>
              </a:rPr>
              <a:t>터치 권한 버튼</a:t>
            </a:r>
          </a:p>
        </p:txBody>
      </p:sp>
      <p:cxnSp>
        <p:nvCxnSpPr>
          <p:cNvPr id="32" name="연결선: 꺾임 3">
            <a:extLst>
              <a:ext uri="{FF2B5EF4-FFF2-40B4-BE49-F238E27FC236}">
                <a16:creationId xmlns:a16="http://schemas.microsoft.com/office/drawing/2014/main" id="{00D90EE2-4B96-480D-A0A1-9C6D05D11BCD}"/>
              </a:ext>
            </a:extLst>
          </p:cNvPr>
          <p:cNvCxnSpPr>
            <a:cxnSpLocks/>
          </p:cNvCxnSpPr>
          <p:nvPr/>
        </p:nvCxnSpPr>
        <p:spPr>
          <a:xfrm>
            <a:off x="4678247" y="5238927"/>
            <a:ext cx="828427" cy="787477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12B6FF-63D8-4C36-8F72-1B7A22672F53}"/>
              </a:ext>
            </a:extLst>
          </p:cNvPr>
          <p:cNvSpPr txBox="1"/>
          <p:nvPr/>
        </p:nvSpPr>
        <p:spPr>
          <a:xfrm>
            <a:off x="5506674" y="584173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0"/>
                <a:latin typeface="+mn-ea"/>
                <a:cs typeface="Arial" panose="020B0604020202020204" pitchFamily="34" charset="0"/>
              </a:rPr>
              <a:t>화면 공유 설정 버튼</a:t>
            </a:r>
          </a:p>
        </p:txBody>
      </p:sp>
    </p:spTree>
    <p:extLst>
      <p:ext uri="{BB962C8B-B14F-4D97-AF65-F5344CB8AC3E}">
        <p14:creationId xmlns:p14="http://schemas.microsoft.com/office/powerpoint/2010/main" val="1175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E46813-4C48-4FA8-8228-1BDF45E66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04" y="1602298"/>
            <a:ext cx="4247403" cy="2079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137BAA-9C6F-4303-9CEA-D64CEA28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0" y="1602298"/>
            <a:ext cx="4403846" cy="212046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21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25891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그룹 내 화면 공유 설정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 96">
            <a:extLst>
              <a:ext uri="{FF2B5EF4-FFF2-40B4-BE49-F238E27FC236}">
                <a16:creationId xmlns:a16="http://schemas.microsoft.com/office/drawing/2014/main" id="{BC5B0EAE-F6A8-43B4-AEB5-74B8FA17D85F}"/>
              </a:ext>
            </a:extLst>
          </p:cNvPr>
          <p:cNvSpPr/>
          <p:nvPr/>
        </p:nvSpPr>
        <p:spPr>
          <a:xfrm>
            <a:off x="2029941" y="4599282"/>
            <a:ext cx="5846118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50000"/>
              </a:lnSpc>
              <a:buAutoNum type="arabicParenR"/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드롭다운 버튼 클릭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 marL="228600" indent="-228600" algn="ctr">
              <a:lnSpc>
                <a:spcPct val="150000"/>
              </a:lnSpc>
              <a:buAutoNum type="arabicParenR"/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원하는 화면 클릭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Ex)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 위의 사진은 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PC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의 화면에 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번 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PC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 화면을 공유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2C1F0F-BEB9-494C-B180-454E62EF0483}"/>
              </a:ext>
            </a:extLst>
          </p:cNvPr>
          <p:cNvSpPr/>
          <p:nvPr/>
        </p:nvSpPr>
        <p:spPr>
          <a:xfrm>
            <a:off x="1929096" y="4369091"/>
            <a:ext cx="6034870" cy="1613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47">
            <a:extLst>
              <a:ext uri="{FF2B5EF4-FFF2-40B4-BE49-F238E27FC236}">
                <a16:creationId xmlns:a16="http://schemas.microsoft.com/office/drawing/2014/main" id="{F94BBB18-8346-4173-9D86-E152C7805E73}"/>
              </a:ext>
            </a:extLst>
          </p:cNvPr>
          <p:cNvSpPr/>
          <p:nvPr/>
        </p:nvSpPr>
        <p:spPr>
          <a:xfrm>
            <a:off x="4729861" y="2380283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C0A423-9C13-4FE2-B38D-FF48055B8CBA}"/>
              </a:ext>
            </a:extLst>
          </p:cNvPr>
          <p:cNvGrpSpPr/>
          <p:nvPr/>
        </p:nvGrpSpPr>
        <p:grpSpPr>
          <a:xfrm>
            <a:off x="1121004" y="2467974"/>
            <a:ext cx="234225" cy="501569"/>
            <a:chOff x="3433844" y="3702910"/>
            <a:chExt cx="292734" cy="62686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60FEE00-954F-4A83-A74C-309C187F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44E336B-0F87-45B4-98C4-02B999A583D7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D3B7E0-3C35-4D35-989C-5D764F642CDB}"/>
              </a:ext>
            </a:extLst>
          </p:cNvPr>
          <p:cNvGrpSpPr/>
          <p:nvPr/>
        </p:nvGrpSpPr>
        <p:grpSpPr>
          <a:xfrm>
            <a:off x="6262569" y="2718759"/>
            <a:ext cx="234225" cy="501569"/>
            <a:chOff x="3433844" y="3702910"/>
            <a:chExt cx="292734" cy="62686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685DDA-75BB-4B2F-BBC9-3486F9B8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3B8E3E6-17E4-423A-BB57-9F9EE03E4217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2</a:t>
              </a:r>
              <a:endParaRPr lang="ko-KR" altLang="en-US" sz="1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65C084-0566-46D3-B183-BFA75656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55" y="1043089"/>
            <a:ext cx="7379889" cy="351593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22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25891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그룹 내 터치 권한 설정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50F372-3BC6-43D6-B11A-557465495CDF}"/>
              </a:ext>
            </a:extLst>
          </p:cNvPr>
          <p:cNvGrpSpPr/>
          <p:nvPr/>
        </p:nvGrpSpPr>
        <p:grpSpPr>
          <a:xfrm>
            <a:off x="1977507" y="4787188"/>
            <a:ext cx="5950983" cy="1222203"/>
            <a:chOff x="1977508" y="4812131"/>
            <a:chExt cx="5950983" cy="1222203"/>
          </a:xfrm>
        </p:grpSpPr>
        <p:sp>
          <p:nvSpPr>
            <p:cNvPr id="29" name="Rectangle 96">
              <a:extLst>
                <a:ext uri="{FF2B5EF4-FFF2-40B4-BE49-F238E27FC236}">
                  <a16:creationId xmlns:a16="http://schemas.microsoft.com/office/drawing/2014/main" id="{BC5B0EAE-F6A8-43B4-AEB5-74B8FA17D85F}"/>
                </a:ext>
              </a:extLst>
            </p:cNvPr>
            <p:cNvSpPr/>
            <p:nvPr/>
          </p:nvSpPr>
          <p:spPr>
            <a:xfrm>
              <a:off x="1977508" y="5031555"/>
              <a:ext cx="5950983" cy="783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 algn="ctr">
                <a:lnSpc>
                  <a:spcPct val="150000"/>
                </a:lnSpc>
                <a:buAutoNum type="arabicParenR"/>
              </a:pPr>
              <a:r>
                <a:rPr lang="ko-KR" altLang="en-US" sz="1600" b="1" dirty="0">
                  <a:latin typeface="+mn-ea"/>
                  <a:cs typeface="Arial" panose="020B0604020202020204" pitchFamily="34" charset="0"/>
                </a:rPr>
                <a:t>터치 권한 설정 버튼클릭</a:t>
              </a:r>
              <a:endParaRPr lang="en-US" altLang="ko-KR" sz="1600" b="1" dirty="0">
                <a:latin typeface="+mn-ea"/>
                <a:cs typeface="Arial" panose="020B0604020202020204" pitchFamily="34" charset="0"/>
              </a:endParaRPr>
            </a:p>
            <a:p>
              <a:pPr marL="228600" indent="-228600" algn="ctr">
                <a:lnSpc>
                  <a:spcPct val="150000"/>
                </a:lnSpc>
                <a:buAutoNum type="arabicParenR"/>
              </a:pPr>
              <a:r>
                <a:rPr lang="ko-KR" altLang="en-US" sz="1600" b="1" dirty="0">
                  <a:latin typeface="+mn-ea"/>
                  <a:cs typeface="Arial" panose="020B0604020202020204" pitchFamily="34" charset="0"/>
                </a:rPr>
                <a:t>숫자들은 각 </a:t>
              </a:r>
              <a:r>
                <a:rPr lang="en-US" altLang="ko-KR" sz="1600" b="1" dirty="0">
                  <a:latin typeface="+mn-ea"/>
                  <a:cs typeface="Arial" panose="020B0604020202020204" pitchFamily="34" charset="0"/>
                </a:rPr>
                <a:t>PC</a:t>
              </a:r>
              <a:r>
                <a:rPr lang="ko-KR" altLang="en-US" sz="1600" b="1" dirty="0">
                  <a:latin typeface="+mn-ea"/>
                  <a:cs typeface="Arial" panose="020B0604020202020204" pitchFamily="34" charset="0"/>
                </a:rPr>
                <a:t>의 번호를 의미</a:t>
              </a:r>
              <a:endParaRPr lang="en-US" altLang="ko-KR" sz="1600" b="1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2C1F0F-BEB9-494C-B180-454E62EF0483}"/>
                </a:ext>
              </a:extLst>
            </p:cNvPr>
            <p:cNvSpPr/>
            <p:nvPr/>
          </p:nvSpPr>
          <p:spPr>
            <a:xfrm>
              <a:off x="2134298" y="4812131"/>
              <a:ext cx="5637402" cy="122220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7C1D3C1-41A8-46B1-94CB-DEB93C2DDF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86672">
            <a:off x="4629197" y="2168096"/>
            <a:ext cx="233298" cy="501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0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23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651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추가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97A7D06-2152-4183-9099-82FD1093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44" y="3541890"/>
            <a:ext cx="5496255" cy="19172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BD5201-56E1-43EE-8A5F-EB81F3B3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403889"/>
            <a:ext cx="9155909" cy="270969"/>
          </a:xfrm>
          <a:prstGeom prst="rect">
            <a:avLst/>
          </a:prstGeom>
        </p:spPr>
      </p:pic>
      <p:sp>
        <p:nvSpPr>
          <p:cNvPr id="33" name="TextBox 71">
            <a:extLst>
              <a:ext uri="{FF2B5EF4-FFF2-40B4-BE49-F238E27FC236}">
                <a16:creationId xmlns:a16="http://schemas.microsoft.com/office/drawing/2014/main" id="{ACE1C5B5-4991-4421-8A96-02030A91FB05}"/>
              </a:ext>
            </a:extLst>
          </p:cNvPr>
          <p:cNvSpPr txBox="1"/>
          <p:nvPr/>
        </p:nvSpPr>
        <p:spPr>
          <a:xfrm>
            <a:off x="3461251" y="1839587"/>
            <a:ext cx="298350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+mn-ea"/>
              </a:rPr>
              <a:t>1)</a:t>
            </a:r>
            <a:r>
              <a:rPr lang="ko-KR" altLang="en-US" sz="1600" b="1" dirty="0">
                <a:latin typeface="+mn-ea"/>
              </a:rPr>
              <a:t>상단메뉴에서 프로파일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클릭</a:t>
            </a:r>
          </a:p>
        </p:txBody>
      </p:sp>
      <p:sp>
        <p:nvSpPr>
          <p:cNvPr id="36" name="오른쪽 화살표 47">
            <a:extLst>
              <a:ext uri="{FF2B5EF4-FFF2-40B4-BE49-F238E27FC236}">
                <a16:creationId xmlns:a16="http://schemas.microsoft.com/office/drawing/2014/main" id="{CF271B0A-ABE6-4E65-9074-204775C4DAEF}"/>
              </a:ext>
            </a:extLst>
          </p:cNvPr>
          <p:cNvSpPr/>
          <p:nvPr/>
        </p:nvSpPr>
        <p:spPr>
          <a:xfrm rot="5400000">
            <a:off x="4729861" y="2796213"/>
            <a:ext cx="446278" cy="37866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12F27A-7EAC-4909-A76C-1276DF5AA8F4}"/>
              </a:ext>
            </a:extLst>
          </p:cNvPr>
          <p:cNvGrpSpPr/>
          <p:nvPr/>
        </p:nvGrpSpPr>
        <p:grpSpPr>
          <a:xfrm>
            <a:off x="7079944" y="1550683"/>
            <a:ext cx="234225" cy="501569"/>
            <a:chOff x="3433844" y="3702910"/>
            <a:chExt cx="292734" cy="62686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2B03A40-5B2D-4426-AA01-D25C0F307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4B56DD3-C93D-44C8-A8AC-03127243DFCC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47" name="TextBox 71">
            <a:extLst>
              <a:ext uri="{FF2B5EF4-FFF2-40B4-BE49-F238E27FC236}">
                <a16:creationId xmlns:a16="http://schemas.microsoft.com/office/drawing/2014/main" id="{5FD0F25D-8CDD-431D-8004-2D363E81FE8A}"/>
              </a:ext>
            </a:extLst>
          </p:cNvPr>
          <p:cNvSpPr txBox="1"/>
          <p:nvPr/>
        </p:nvSpPr>
        <p:spPr>
          <a:xfrm>
            <a:off x="4076800" y="5811898"/>
            <a:ext cx="1752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+mn-ea"/>
              </a:rPr>
              <a:t>2)</a:t>
            </a:r>
            <a:r>
              <a:rPr lang="ko-KR" altLang="en-US" sz="1600" b="1" dirty="0">
                <a:latin typeface="+mn-ea"/>
              </a:rPr>
              <a:t>추가 버튼 클릭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EEFA86-72BD-4BE9-9177-50066BA4AE93}"/>
              </a:ext>
            </a:extLst>
          </p:cNvPr>
          <p:cNvGrpSpPr/>
          <p:nvPr/>
        </p:nvGrpSpPr>
        <p:grpSpPr>
          <a:xfrm>
            <a:off x="7583445" y="3763344"/>
            <a:ext cx="234225" cy="501569"/>
            <a:chOff x="3433844" y="3702910"/>
            <a:chExt cx="292734" cy="62686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8B0DBF-A1C9-4E6E-809F-59FD43DD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9A9DFAD-F79F-4084-92D0-5A2CE273CBCB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2</a:t>
              </a:r>
              <a:endParaRPr lang="ko-KR" altLang="en-US" sz="1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47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608312-4FDF-46B6-90EB-064186BAD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" y="1186044"/>
            <a:ext cx="4128700" cy="448591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24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651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추가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83392F-210C-4E54-A1BC-4B73950A3A6D}"/>
              </a:ext>
            </a:extLst>
          </p:cNvPr>
          <p:cNvGrpSpPr/>
          <p:nvPr/>
        </p:nvGrpSpPr>
        <p:grpSpPr>
          <a:xfrm>
            <a:off x="4946859" y="1992689"/>
            <a:ext cx="4577067" cy="3033945"/>
            <a:chOff x="4946859" y="1992689"/>
            <a:chExt cx="4577067" cy="3033945"/>
          </a:xfrm>
        </p:grpSpPr>
        <p:sp>
          <p:nvSpPr>
            <p:cNvPr id="31" name="Rectangle 96">
              <a:extLst>
                <a:ext uri="{FF2B5EF4-FFF2-40B4-BE49-F238E27FC236}">
                  <a16:creationId xmlns:a16="http://schemas.microsoft.com/office/drawing/2014/main" id="{77EB597D-BAE6-44A7-9E8A-EEF762E65FFE}"/>
                </a:ext>
              </a:extLst>
            </p:cNvPr>
            <p:cNvSpPr/>
            <p:nvPr/>
          </p:nvSpPr>
          <p:spPr>
            <a:xfrm>
              <a:off x="4946859" y="2014968"/>
              <a:ext cx="4509861" cy="2959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3) 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프로파일 명 입력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4) 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프로파일 설정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4-1) </a:t>
              </a:r>
              <a:r>
                <a:rPr lang="ko-KR" altLang="en-US" sz="1400" b="1" dirty="0" err="1">
                  <a:latin typeface="+mn-ea"/>
                  <a:cs typeface="Arial" panose="020B0604020202020204" pitchFamily="34" charset="0"/>
                </a:rPr>
                <a:t>드롭다운에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–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가 </a:t>
              </a:r>
              <a:r>
                <a:rPr lang="ko-KR" altLang="en-US" sz="1400" b="1" dirty="0" err="1">
                  <a:latin typeface="+mn-ea"/>
                  <a:cs typeface="Arial" panose="020B0604020202020204" pitchFamily="34" charset="0"/>
                </a:rPr>
                <a:t>선택되어있을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경우 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latin typeface="+mn-ea"/>
                  <a:cs typeface="Arial" panose="020B0604020202020204" pitchFamily="34" charset="0"/>
                </a:rPr>
                <a:t>해당 </a:t>
              </a:r>
              <a:r>
                <a:rPr lang="en-US" altLang="ko-KR" sz="1400" b="1">
                  <a:latin typeface="+mn-ea"/>
                  <a:cs typeface="Arial" panose="020B0604020202020204" pitchFamily="34" charset="0"/>
                </a:rPr>
                <a:t>PC</a:t>
              </a:r>
              <a:r>
                <a:rPr lang="ko-KR" altLang="en-US" sz="1400" b="1">
                  <a:latin typeface="+mn-ea"/>
                  <a:cs typeface="Arial" panose="020B0604020202020204" pitchFamily="34" charset="0"/>
                </a:rPr>
                <a:t>는 화면 변경</a:t>
              </a: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X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를 의미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4-2) PC01~PC08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은 그룹러닝에 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연결되어 있는 </a:t>
              </a:r>
              <a:r>
                <a:rPr lang="ko-KR" altLang="en-US" sz="1400" b="1" dirty="0" err="1">
                  <a:latin typeface="+mn-ea"/>
                  <a:cs typeface="Arial" panose="020B0604020202020204" pitchFamily="34" charset="0"/>
                </a:rPr>
                <a:t>컴퓨터을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의미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4-3) USB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는 전자칠판과 </a:t>
              </a:r>
              <a:r>
                <a:rPr lang="ko-KR" altLang="en-US" sz="1400" b="1">
                  <a:latin typeface="+mn-ea"/>
                  <a:cs typeface="Arial" panose="020B0604020202020204" pitchFamily="34" charset="0"/>
                </a:rPr>
                <a:t>연결된 터치 권한을 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의미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4-4) </a:t>
              </a:r>
              <a:r>
                <a:rPr lang="ko-KR" altLang="en-US" sz="1400" b="1" dirty="0" err="1">
                  <a:latin typeface="+mn-ea"/>
                  <a:cs typeface="Arial" panose="020B0604020202020204" pitchFamily="34" charset="0"/>
                </a:rPr>
                <a:t>드롭다운을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 변경</a:t>
              </a:r>
              <a:endParaRPr lang="en-US" altLang="ko-KR" sz="14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  <a:cs typeface="Arial" panose="020B0604020202020204" pitchFamily="34" charset="0"/>
                </a:rPr>
                <a:t>5) </a:t>
              </a:r>
              <a:r>
                <a:rPr lang="ko-KR" altLang="en-US" sz="1400" b="1" dirty="0">
                  <a:latin typeface="+mn-ea"/>
                  <a:cs typeface="Arial" panose="020B0604020202020204" pitchFamily="34" charset="0"/>
                </a:rPr>
                <a:t>생성 버튼 클릭</a:t>
              </a:r>
              <a:endParaRPr lang="en-US" altLang="ko-KR" sz="1100" b="1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6A29564-6547-4BC7-AEE5-E8521FDDB6A6}"/>
                </a:ext>
              </a:extLst>
            </p:cNvPr>
            <p:cNvSpPr/>
            <p:nvPr/>
          </p:nvSpPr>
          <p:spPr>
            <a:xfrm>
              <a:off x="5014064" y="1992689"/>
              <a:ext cx="4509862" cy="303394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F4B56DD3-C93D-44C8-A8AC-03127243DFCC}"/>
              </a:ext>
            </a:extLst>
          </p:cNvPr>
          <p:cNvSpPr/>
          <p:nvPr/>
        </p:nvSpPr>
        <p:spPr>
          <a:xfrm>
            <a:off x="380698" y="2157737"/>
            <a:ext cx="168142" cy="1681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3</a:t>
            </a:r>
            <a:endParaRPr lang="ko-KR" altLang="en-US" sz="1000" b="1" dirty="0"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3A16283-0CEA-4EF2-9958-EE4AF3B21612}"/>
              </a:ext>
            </a:extLst>
          </p:cNvPr>
          <p:cNvGrpSpPr/>
          <p:nvPr/>
        </p:nvGrpSpPr>
        <p:grpSpPr>
          <a:xfrm>
            <a:off x="4296214" y="5340163"/>
            <a:ext cx="234225" cy="501569"/>
            <a:chOff x="3433844" y="3702910"/>
            <a:chExt cx="292734" cy="626861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FF144BD-2A49-4663-9814-E48E2A6B8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6672">
              <a:off x="3433844" y="3702910"/>
              <a:ext cx="291575" cy="626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350C751-F4CA-4380-8392-F5B5E73F04F6}"/>
                </a:ext>
              </a:extLst>
            </p:cNvPr>
            <p:cNvSpPr/>
            <p:nvPr/>
          </p:nvSpPr>
          <p:spPr>
            <a:xfrm>
              <a:off x="3516434" y="4006508"/>
              <a:ext cx="210144" cy="210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5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35B7013D-C52A-4C1C-9AEE-5E6DB595D471}"/>
              </a:ext>
            </a:extLst>
          </p:cNvPr>
          <p:cNvSpPr/>
          <p:nvPr/>
        </p:nvSpPr>
        <p:spPr>
          <a:xfrm>
            <a:off x="380698" y="3625094"/>
            <a:ext cx="168142" cy="16814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+mn-ea"/>
              </a:rPr>
              <a:t>4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08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25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651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추가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A85EB0-1AC8-488F-9365-09C5D057DE69}"/>
              </a:ext>
            </a:extLst>
          </p:cNvPr>
          <p:cNvGrpSpPr/>
          <p:nvPr/>
        </p:nvGrpSpPr>
        <p:grpSpPr>
          <a:xfrm>
            <a:off x="5010788" y="2612122"/>
            <a:ext cx="4520711" cy="1632886"/>
            <a:chOff x="4994178" y="1172658"/>
            <a:chExt cx="4520711" cy="4518925"/>
          </a:xfrm>
        </p:grpSpPr>
        <p:sp>
          <p:nvSpPr>
            <p:cNvPr id="31" name="Rectangle 96">
              <a:extLst>
                <a:ext uri="{FF2B5EF4-FFF2-40B4-BE49-F238E27FC236}">
                  <a16:creationId xmlns:a16="http://schemas.microsoft.com/office/drawing/2014/main" id="{77EB597D-BAE6-44A7-9E8A-EEF762E65FFE}"/>
                </a:ext>
              </a:extLst>
            </p:cNvPr>
            <p:cNvSpPr/>
            <p:nvPr/>
          </p:nvSpPr>
          <p:spPr>
            <a:xfrm>
              <a:off x="4994178" y="1774338"/>
              <a:ext cx="4509861" cy="2868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Ex)</a:t>
              </a: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 해당 예시는 </a:t>
              </a: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PC01~PC07</a:t>
              </a: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의 화면에는</a:t>
              </a:r>
              <a:endParaRPr lang="en-US" altLang="ko-KR" sz="12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PC01</a:t>
              </a: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의 화면을 공유하고</a:t>
              </a: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 PC08</a:t>
              </a: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에 </a:t>
              </a:r>
              <a:endParaRPr lang="en-US" altLang="ko-KR" sz="1200" b="1" dirty="0">
                <a:latin typeface="+mn-ea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대한 화면 공유는 실행하지 않는 것을 의미함</a:t>
              </a: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또한 전자칠판에 터치권한을 </a:t>
              </a: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PC01</a:t>
              </a:r>
              <a:r>
                <a:rPr lang="ko-KR" altLang="en-US" sz="1200" b="1" dirty="0">
                  <a:latin typeface="+mn-ea"/>
                  <a:cs typeface="Arial" panose="020B0604020202020204" pitchFamily="34" charset="0"/>
                </a:rPr>
                <a:t>에 부여함</a:t>
              </a:r>
              <a:r>
                <a:rPr lang="en-US" altLang="ko-KR" sz="1200" b="1" dirty="0">
                  <a:latin typeface="+mn-ea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6A29564-6547-4BC7-AEE5-E8521FDDB6A6}"/>
                </a:ext>
              </a:extLst>
            </p:cNvPr>
            <p:cNvSpPr/>
            <p:nvPr/>
          </p:nvSpPr>
          <p:spPr>
            <a:xfrm>
              <a:off x="5005027" y="1172658"/>
              <a:ext cx="4509862" cy="451892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FF2438-E7A2-428B-981E-B461008A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52027"/>
            <a:ext cx="4006443" cy="43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11AA1C-CC0B-4B6A-90F5-53364EBA9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134701"/>
            <a:ext cx="6381750" cy="38481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26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210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실행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(PC)</a:t>
                  </a:r>
                  <a:endParaRPr lang="ko-KR" altLang="en-US" b="1" dirty="0">
                    <a:solidFill>
                      <a:srgbClr val="1C75BC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58E5CA8-2621-4C4B-B396-35DD19B0DE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86672">
            <a:off x="7133481" y="4455512"/>
            <a:ext cx="233298" cy="501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71">
            <a:extLst>
              <a:ext uri="{FF2B5EF4-FFF2-40B4-BE49-F238E27FC236}">
                <a16:creationId xmlns:a16="http://schemas.microsoft.com/office/drawing/2014/main" id="{ACE1C5B5-4991-4421-8A96-02030A91FB05}"/>
              </a:ext>
            </a:extLst>
          </p:cNvPr>
          <p:cNvSpPr txBox="1"/>
          <p:nvPr/>
        </p:nvSpPr>
        <p:spPr>
          <a:xfrm>
            <a:off x="2109915" y="5384745"/>
            <a:ext cx="568617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+mn-ea"/>
              </a:rPr>
              <a:t>화면 우측의 설정된 프로파일 중 원하는 프로파일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6673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F985D5-CBE7-4D12-AB0A-4ABEDE26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18" y="1879211"/>
            <a:ext cx="5179764" cy="348325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27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33865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실행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(Mobile, Tablet)</a:t>
                  </a:r>
                  <a:endParaRPr lang="ko-KR" altLang="en-US" b="1" dirty="0">
                    <a:solidFill>
                      <a:srgbClr val="1C75BC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58E5CA8-2621-4C4B-B396-35DD19B0DE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86672">
            <a:off x="5237569" y="2411095"/>
            <a:ext cx="233298" cy="501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71">
            <a:extLst>
              <a:ext uri="{FF2B5EF4-FFF2-40B4-BE49-F238E27FC236}">
                <a16:creationId xmlns:a16="http://schemas.microsoft.com/office/drawing/2014/main" id="{ACE1C5B5-4991-4421-8A96-02030A91FB05}"/>
              </a:ext>
            </a:extLst>
          </p:cNvPr>
          <p:cNvSpPr txBox="1"/>
          <p:nvPr/>
        </p:nvSpPr>
        <p:spPr>
          <a:xfrm>
            <a:off x="3346631" y="5384745"/>
            <a:ext cx="321273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+mn-ea"/>
              </a:rPr>
              <a:t>화면 상단의 프로파일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6765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FDEEE0-F2FA-490C-926C-499AF26D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91565"/>
            <a:ext cx="4336882" cy="493377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28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33865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프로파일 실행</a:t>
                  </a:r>
                  <a:r>
                    <a:rPr lang="en-US" altLang="ko-KR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(Mobile, Tablet)</a:t>
                  </a:r>
                  <a:endParaRPr lang="ko-KR" altLang="en-US" b="1" dirty="0">
                    <a:solidFill>
                      <a:srgbClr val="1C75BC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58E5CA8-2621-4C4B-B396-35DD19B0DE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86672">
            <a:off x="3178821" y="3206320"/>
            <a:ext cx="233298" cy="501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71">
            <a:extLst>
              <a:ext uri="{FF2B5EF4-FFF2-40B4-BE49-F238E27FC236}">
                <a16:creationId xmlns:a16="http://schemas.microsoft.com/office/drawing/2014/main" id="{ACE1C5B5-4991-4421-8A96-02030A91FB05}"/>
              </a:ext>
            </a:extLst>
          </p:cNvPr>
          <p:cNvSpPr txBox="1"/>
          <p:nvPr/>
        </p:nvSpPr>
        <p:spPr>
          <a:xfrm>
            <a:off x="5883209" y="3366062"/>
            <a:ext cx="2658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+mn-ea"/>
              </a:rPr>
              <a:t>클릭 후 생성된 창에서 </a:t>
            </a:r>
            <a:endParaRPr lang="en-US" altLang="ko-KR" sz="1600" b="1" dirty="0">
              <a:latin typeface="+mn-ea"/>
            </a:endParaRPr>
          </a:p>
          <a:p>
            <a:pPr algn="ctr">
              <a:defRPr/>
            </a:pPr>
            <a:r>
              <a:rPr lang="ko-KR" altLang="en-US" sz="1600" b="1" dirty="0">
                <a:latin typeface="+mn-ea"/>
              </a:rPr>
              <a:t>원하는 프로파일 버튼 클릭</a:t>
            </a:r>
          </a:p>
        </p:txBody>
      </p:sp>
    </p:spTree>
    <p:extLst>
      <p:ext uri="{BB962C8B-B14F-4D97-AF65-F5344CB8AC3E}">
        <p14:creationId xmlns:p14="http://schemas.microsoft.com/office/powerpoint/2010/main" val="974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50A5C735-901D-4728-8319-1E2CFFFF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DCCA6D-06B1-4230-B71B-A6060D9317A4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-2"/>
            <a:chExt cx="9906000" cy="6858000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60409C7A-3C3F-4005-90F5-BF669E0C8F87}"/>
                </a:ext>
              </a:extLst>
            </p:cNvPr>
            <p:cNvSpPr/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63">
                <a:latin typeface="+mn-ea"/>
                <a:ea typeface="+mn-ea"/>
              </a:endParaRPr>
            </a:p>
          </p:txBody>
        </p:sp>
        <p:sp>
          <p:nvSpPr>
            <p:cNvPr id="10" name="bk object 17">
              <a:extLst>
                <a:ext uri="{FF2B5EF4-FFF2-40B4-BE49-F238E27FC236}">
                  <a16:creationId xmlns:a16="http://schemas.microsoft.com/office/drawing/2014/main" id="{C1DD6F74-6C59-43F7-AE5C-E6264BB2481B}"/>
                </a:ext>
              </a:extLst>
            </p:cNvPr>
            <p:cNvSpPr/>
            <p:nvPr/>
          </p:nvSpPr>
          <p:spPr>
            <a:xfrm>
              <a:off x="0" y="-2"/>
              <a:ext cx="9906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12A35">
                <a:alpha val="83921"/>
              </a:srgbClr>
            </a:solidFill>
          </p:spPr>
          <p:txBody>
            <a:bodyPr wrap="square" lIns="0" tIns="0" rIns="0" bIns="0" rtlCol="0"/>
            <a:lstStyle/>
            <a:p>
              <a:endParaRPr sz="1463">
                <a:latin typeface="+mn-ea"/>
                <a:ea typeface="+mn-ea"/>
              </a:endParaRPr>
            </a:p>
          </p:txBody>
        </p:sp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07A85764-D900-4055-AD1C-443C38BE4733}"/>
              </a:ext>
            </a:extLst>
          </p:cNvPr>
          <p:cNvSpPr txBox="1"/>
          <p:nvPr/>
        </p:nvSpPr>
        <p:spPr>
          <a:xfrm>
            <a:off x="3625751" y="2666703"/>
            <a:ext cx="2654498" cy="511078"/>
          </a:xfrm>
          <a:prstGeom prst="rect">
            <a:avLst/>
          </a:prstGeom>
        </p:spPr>
        <p:txBody>
          <a:bodyPr vert="horz" wrap="square" lIns="0" tIns="10835" rIns="0" bIns="0" rtlCol="0">
            <a:spAutoFit/>
          </a:bodyPr>
          <a:lstStyle/>
          <a:p>
            <a:pPr marL="10319" algn="ctr">
              <a:spcBef>
                <a:spcPts val="85"/>
              </a:spcBef>
            </a:pPr>
            <a:r>
              <a:rPr lang="ko-KR" altLang="en-US" sz="3250" spc="-93" dirty="0">
                <a:solidFill>
                  <a:srgbClr val="FFFFFF"/>
                </a:solidFill>
                <a:latin typeface="+mn-ea"/>
                <a:cs typeface="Noto Sans CJK JP Regular"/>
              </a:rPr>
              <a:t>감사합니다</a:t>
            </a:r>
            <a:r>
              <a:rPr lang="en-US" altLang="ko-KR" sz="3250" spc="-93" dirty="0">
                <a:solidFill>
                  <a:srgbClr val="FFFFFF"/>
                </a:solidFill>
                <a:latin typeface="+mn-ea"/>
                <a:cs typeface="Noto Sans CJK JP Regular"/>
              </a:rPr>
              <a:t>.</a:t>
            </a:r>
            <a:endParaRPr sz="3250" dirty="0">
              <a:latin typeface="+mn-ea"/>
              <a:cs typeface="Noto Sans CJK JP Regular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ECAB5B-BCD9-494F-B581-D0F1246D127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3428194" cy="25603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6FD2F7-796C-4CAB-93D5-1CEAF0B6EE53}"/>
              </a:ext>
            </a:extLst>
          </p:cNvPr>
          <p:cNvGrpSpPr/>
          <p:nvPr/>
        </p:nvGrpSpPr>
        <p:grpSpPr>
          <a:xfrm>
            <a:off x="4932459" y="3622461"/>
            <a:ext cx="1867487" cy="576776"/>
            <a:chOff x="4192663" y="3593842"/>
            <a:chExt cx="1867487" cy="576776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8C242B17-3835-458C-8FE1-E51539110E05}"/>
                </a:ext>
              </a:extLst>
            </p:cNvPr>
            <p:cNvSpPr txBox="1"/>
            <p:nvPr/>
          </p:nvSpPr>
          <p:spPr>
            <a:xfrm>
              <a:off x="4490668" y="3593842"/>
              <a:ext cx="1569482" cy="558006"/>
            </a:xfrm>
            <a:prstGeom prst="rect">
              <a:avLst/>
            </a:prstGeom>
          </p:spPr>
          <p:txBody>
            <a:bodyPr vert="horz" wrap="square" lIns="0" tIns="10319" rIns="0" bIns="0" rtlCol="0">
              <a:spAutoFit/>
            </a:bodyPr>
            <a:lstStyle/>
            <a:p>
              <a:pPr marL="10319" marR="4128">
                <a:lnSpc>
                  <a:spcPts val="2226"/>
                </a:lnSpc>
                <a:spcBef>
                  <a:spcPts val="236"/>
                </a:spcBef>
              </a:pPr>
              <a:r>
                <a:rPr sz="975" dirty="0">
                  <a:solidFill>
                    <a:srgbClr val="FFFFFF"/>
                  </a:solidFill>
                  <a:latin typeface="+mn-ea"/>
                  <a:cs typeface="Noto Sans CJK JP Regular"/>
                </a:rPr>
                <a:t>www.</a:t>
              </a:r>
              <a:r>
                <a:rPr lang="en-US" sz="975" dirty="0">
                  <a:solidFill>
                    <a:srgbClr val="FFFFFF"/>
                  </a:solidFill>
                  <a:latin typeface="+mn-ea"/>
                  <a:cs typeface="Noto Sans CJK JP Regular"/>
                </a:rPr>
                <a:t>aisol.co.kr</a:t>
              </a:r>
            </a:p>
            <a:p>
              <a:pPr marL="10319" marR="4128">
                <a:lnSpc>
                  <a:spcPts val="2226"/>
                </a:lnSpc>
                <a:spcBef>
                  <a:spcPts val="236"/>
                </a:spcBef>
              </a:pPr>
              <a:r>
                <a:rPr lang="en-US" altLang="ko-KR" sz="975" spc="-53" dirty="0">
                  <a:solidFill>
                    <a:srgbClr val="FFFFFF"/>
                  </a:solidFill>
                  <a:latin typeface="+mn-ea"/>
                  <a:cs typeface="Noto Sans CJK JP Regular"/>
                </a:rPr>
                <a:t>aisolution@</a:t>
              </a:r>
              <a:r>
                <a:rPr lang="en-US" altLang="ko-KR" sz="975" spc="-37" dirty="0">
                  <a:solidFill>
                    <a:srgbClr val="FFFFFF"/>
                  </a:solidFill>
                  <a:latin typeface="+mn-ea"/>
                  <a:cs typeface="Noto Sans CJK JP Regular"/>
                </a:rPr>
                <a:t>aisol.co.kr</a:t>
              </a:r>
              <a:endParaRPr sz="975" dirty="0">
                <a:latin typeface="+mn-ea"/>
                <a:cs typeface="Noto Sans CJK JP Regular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D919BA97-9EDE-40BF-B821-23AF60136F6D}"/>
                </a:ext>
              </a:extLst>
            </p:cNvPr>
            <p:cNvSpPr/>
            <p:nvPr/>
          </p:nvSpPr>
          <p:spPr>
            <a:xfrm>
              <a:off x="4208760" y="4020791"/>
              <a:ext cx="205549" cy="149827"/>
            </a:xfrm>
            <a:prstGeom prst="rect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63">
                <a:latin typeface="+mn-ea"/>
              </a:endParaRPr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F017F316-6643-43A4-9237-BEBD30AB73F6}"/>
                </a:ext>
              </a:extLst>
            </p:cNvPr>
            <p:cNvSpPr/>
            <p:nvPr/>
          </p:nvSpPr>
          <p:spPr>
            <a:xfrm>
              <a:off x="4192663" y="3667478"/>
              <a:ext cx="221647" cy="220821"/>
            </a:xfrm>
            <a:prstGeom prst="rect">
              <a:avLst/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63"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386584-55F9-4744-A2AA-95F7E50351D8}"/>
              </a:ext>
            </a:extLst>
          </p:cNvPr>
          <p:cNvGrpSpPr/>
          <p:nvPr/>
        </p:nvGrpSpPr>
        <p:grpSpPr>
          <a:xfrm>
            <a:off x="3346368" y="3425646"/>
            <a:ext cx="3204375" cy="993954"/>
            <a:chOff x="3645357" y="3425646"/>
            <a:chExt cx="2615287" cy="993954"/>
          </a:xfrm>
        </p:grpSpPr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CD6C9BD9-359F-42F9-96FB-2D9DCAA2A245}"/>
                </a:ext>
              </a:extLst>
            </p:cNvPr>
            <p:cNvSpPr/>
            <p:nvPr/>
          </p:nvSpPr>
          <p:spPr>
            <a:xfrm>
              <a:off x="3645357" y="3425646"/>
              <a:ext cx="2615287" cy="0"/>
            </a:xfrm>
            <a:custGeom>
              <a:avLst/>
              <a:gdLst/>
              <a:ahLst/>
              <a:cxnLst/>
              <a:rect l="l" t="t" r="r" b="b"/>
              <a:pathLst>
                <a:path w="3218815">
                  <a:moveTo>
                    <a:pt x="0" y="0"/>
                  </a:moveTo>
                  <a:lnTo>
                    <a:pt x="3218433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63">
                <a:latin typeface="+mn-ea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41952F89-94C2-46F9-B146-F22F8D7186EF}"/>
                </a:ext>
              </a:extLst>
            </p:cNvPr>
            <p:cNvSpPr/>
            <p:nvPr/>
          </p:nvSpPr>
          <p:spPr>
            <a:xfrm>
              <a:off x="3645357" y="4419600"/>
              <a:ext cx="2615287" cy="0"/>
            </a:xfrm>
            <a:custGeom>
              <a:avLst/>
              <a:gdLst/>
              <a:ahLst/>
              <a:cxnLst/>
              <a:rect l="l" t="t" r="r" b="b"/>
              <a:pathLst>
                <a:path w="3218815">
                  <a:moveTo>
                    <a:pt x="0" y="0"/>
                  </a:moveTo>
                  <a:lnTo>
                    <a:pt x="3218433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63">
                <a:latin typeface="+mn-ea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9C4498D-9711-40E1-A580-9576ED1FCC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78" y="2975433"/>
            <a:ext cx="2636156" cy="1882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0A1D3-2D83-406B-B1DA-9D258441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92"/>
          <a:stretch/>
        </p:blipFill>
        <p:spPr>
          <a:xfrm>
            <a:off x="0" y="-5567"/>
            <a:ext cx="5010214" cy="68635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401253" y="2643068"/>
            <a:ext cx="261938" cy="1476470"/>
            <a:chOff x="838200" y="2386011"/>
            <a:chExt cx="261938" cy="1042989"/>
          </a:xfrm>
          <a:solidFill>
            <a:schemeClr val="bg1">
              <a:lumMod val="5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1023938" y="2386012"/>
              <a:ext cx="76200" cy="10429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8200" y="2386011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8200" y="3352800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3EFC9B-BA23-44A8-9A2F-56FCE5AD83FA}"/>
              </a:ext>
            </a:extLst>
          </p:cNvPr>
          <p:cNvGrpSpPr/>
          <p:nvPr/>
        </p:nvGrpSpPr>
        <p:grpSpPr>
          <a:xfrm>
            <a:off x="5346914" y="2732896"/>
            <a:ext cx="3903377" cy="1375193"/>
            <a:chOff x="5346914" y="2627133"/>
            <a:chExt cx="3903377" cy="1375193"/>
          </a:xfrm>
        </p:grpSpPr>
        <p:sp>
          <p:nvSpPr>
            <p:cNvPr id="6" name="TextBox 5"/>
            <p:cNvSpPr txBox="1"/>
            <p:nvPr/>
          </p:nvSpPr>
          <p:spPr>
            <a:xfrm>
              <a:off x="5597769" y="3417551"/>
              <a:ext cx="3368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  <a:latin typeface="+mn-ea"/>
                </a:rPr>
                <a:t>1. </a:t>
              </a:r>
              <a:r>
                <a:rPr lang="ko-KR" altLang="en-US" sz="3200" b="1" dirty="0">
                  <a:solidFill>
                    <a:schemeClr val="tx2"/>
                  </a:solidFill>
                  <a:latin typeface="+mn-ea"/>
                </a:rPr>
                <a:t>제품 구성</a:t>
              </a:r>
              <a:endParaRPr lang="en-US" altLang="ko-KR" sz="2400" b="1" dirty="0">
                <a:solidFill>
                  <a:schemeClr val="tx2"/>
                </a:solidFill>
                <a:latin typeface="+mn-ea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2894CA-B44F-43F1-B84F-E06B6661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14" y="2627133"/>
              <a:ext cx="3903377" cy="801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3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6"/>
          <p:cNvSpPr/>
          <p:nvPr/>
        </p:nvSpPr>
        <p:spPr>
          <a:xfrm>
            <a:off x="1410178" y="3510366"/>
            <a:ext cx="319699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AI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그룹러닝 메인 장비 정 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/ 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후면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4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782391-22B7-43E9-90CD-897620F5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19" y="4260403"/>
            <a:ext cx="2171700" cy="1430462"/>
          </a:xfrm>
          <a:prstGeom prst="rect">
            <a:avLst/>
          </a:prstGeom>
        </p:spPr>
      </p:pic>
      <p:sp>
        <p:nvSpPr>
          <p:cNvPr id="25" name="Rectangle 96">
            <a:extLst>
              <a:ext uri="{FF2B5EF4-FFF2-40B4-BE49-F238E27FC236}">
                <a16:creationId xmlns:a16="http://schemas.microsoft.com/office/drawing/2014/main" id="{AACBB6CD-DEC7-4501-9416-850E41F02C85}"/>
              </a:ext>
            </a:extLst>
          </p:cNvPr>
          <p:cNvSpPr/>
          <p:nvPr/>
        </p:nvSpPr>
        <p:spPr>
          <a:xfrm>
            <a:off x="2006602" y="5689446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전원 </a:t>
            </a:r>
            <a:r>
              <a:rPr lang="ko-KR" altLang="en-US" sz="1600" b="1" dirty="0" err="1">
                <a:latin typeface="+mn-ea"/>
                <a:cs typeface="Arial" panose="020B0604020202020204" pitchFamily="34" charset="0"/>
              </a:rPr>
              <a:t>아답터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526CF-722C-4FC2-B7C9-C361FF62F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7" y="1082275"/>
            <a:ext cx="4322618" cy="1332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F3BB88-8E82-469A-BB56-6E99201D4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54" y="2239057"/>
            <a:ext cx="4122672" cy="12713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1F738F-D1E7-4A27-B2CA-BA9C763021F0}"/>
              </a:ext>
            </a:extLst>
          </p:cNvPr>
          <p:cNvSpPr/>
          <p:nvPr/>
        </p:nvSpPr>
        <p:spPr>
          <a:xfrm>
            <a:off x="5967046" y="1182805"/>
            <a:ext cx="2842846" cy="1488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AC291D-3D7E-403E-BBA0-9015BD43368D}"/>
              </a:ext>
            </a:extLst>
          </p:cNvPr>
          <p:cNvCxnSpPr/>
          <p:nvPr/>
        </p:nvCxnSpPr>
        <p:spPr>
          <a:xfrm>
            <a:off x="5967046" y="1511124"/>
            <a:ext cx="284284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CB6106-B20C-4944-B8B2-3BBE34BC3DC6}"/>
              </a:ext>
            </a:extLst>
          </p:cNvPr>
          <p:cNvSpPr/>
          <p:nvPr/>
        </p:nvSpPr>
        <p:spPr>
          <a:xfrm>
            <a:off x="6041781" y="1223836"/>
            <a:ext cx="2684345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주의 사항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7DE287-0057-46D7-B2CB-92C537D6D30B}"/>
              </a:ext>
            </a:extLst>
          </p:cNvPr>
          <p:cNvSpPr/>
          <p:nvPr/>
        </p:nvSpPr>
        <p:spPr>
          <a:xfrm>
            <a:off x="6041781" y="1557410"/>
            <a:ext cx="2768111" cy="1064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HDMI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USB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케이블은 별매 입니다</a:t>
            </a:r>
            <a:r>
              <a:rPr lang="en-US" altLang="ko-K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권장케이블은 아래를 참조하세요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89323E-CCCE-4928-B2EF-2DB15582FE00}"/>
              </a:ext>
            </a:extLst>
          </p:cNvPr>
          <p:cNvSpPr/>
          <p:nvPr/>
        </p:nvSpPr>
        <p:spPr>
          <a:xfrm>
            <a:off x="5967046" y="2870645"/>
            <a:ext cx="2842846" cy="3232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13838D-C1EA-48B2-A9ED-2F36055BD638}"/>
              </a:ext>
            </a:extLst>
          </p:cNvPr>
          <p:cNvCxnSpPr/>
          <p:nvPr/>
        </p:nvCxnSpPr>
        <p:spPr>
          <a:xfrm>
            <a:off x="5967046" y="3198964"/>
            <a:ext cx="284284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B98642-656D-4FF9-B363-EADE4F005BFF}"/>
              </a:ext>
            </a:extLst>
          </p:cNvPr>
          <p:cNvSpPr/>
          <p:nvPr/>
        </p:nvSpPr>
        <p:spPr>
          <a:xfrm>
            <a:off x="6041781" y="2924106"/>
            <a:ext cx="2684345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케이블 요구 사양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62DEE8-62E8-4032-8B6D-7CA1BFDEDE38}"/>
              </a:ext>
            </a:extLst>
          </p:cNvPr>
          <p:cNvSpPr/>
          <p:nvPr/>
        </p:nvSpPr>
        <p:spPr>
          <a:xfrm>
            <a:off x="6041781" y="3257680"/>
            <a:ext cx="2768111" cy="2791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[HDMI</a:t>
            </a:r>
            <a:r>
              <a:rPr lang="ko-KR" altLang="en-US" sz="1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케이블</a:t>
            </a:r>
            <a:r>
              <a:rPr lang="en-US" altLang="ko-KR" sz="1600" b="1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하이브리드 광케이블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HDMI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Ver 2.0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이상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HDMI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리피터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연결 케이블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Ver 2.0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이상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</a:p>
          <a:p>
            <a:endParaRPr lang="en-US" altLang="ko-KR" sz="16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600" b="1" dirty="0">
                <a:solidFill>
                  <a:srgbClr val="92D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[USB</a:t>
            </a:r>
            <a:r>
              <a:rPr lang="ko-KR" altLang="en-US" sz="1600" b="1" dirty="0">
                <a:solidFill>
                  <a:srgbClr val="92D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케이블</a:t>
            </a:r>
            <a:r>
              <a:rPr lang="en-US" altLang="ko-KR" sz="1600" b="1" dirty="0">
                <a:solidFill>
                  <a:srgbClr val="92D05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그룹러닝쪽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USB-B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타입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      )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장비쪽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USB-A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타입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       )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- 10m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이상은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리피터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필수임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3E40AA-CC93-4AF3-BA74-BE20D020D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31" y="5125977"/>
            <a:ext cx="400417" cy="1992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977387-70BC-41B7-A80F-040885E64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860" y="4903269"/>
            <a:ext cx="215444" cy="1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6"/>
          <p:cNvSpPr/>
          <p:nvPr/>
        </p:nvSpPr>
        <p:spPr>
          <a:xfrm>
            <a:off x="3092440" y="4906292"/>
            <a:ext cx="319699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AI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그룹러닝 제품 사이즈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5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4F526CF-722C-4FC2-B7C9-C361FF62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71" y="1921775"/>
            <a:ext cx="5039919" cy="208467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329368-5F0F-4C97-A32F-1A4228A798A6}"/>
              </a:ext>
            </a:extLst>
          </p:cNvPr>
          <p:cNvCxnSpPr>
            <a:cxnSpLocks/>
          </p:cNvCxnSpPr>
          <p:nvPr/>
        </p:nvCxnSpPr>
        <p:spPr>
          <a:xfrm>
            <a:off x="2555632" y="2558763"/>
            <a:ext cx="0" cy="1085377"/>
          </a:xfrm>
          <a:prstGeom prst="straightConnector1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12A766-E100-4438-B2A5-C0BBFCFAA3CA}"/>
              </a:ext>
            </a:extLst>
          </p:cNvPr>
          <p:cNvCxnSpPr>
            <a:cxnSpLocks/>
          </p:cNvCxnSpPr>
          <p:nvPr/>
        </p:nvCxnSpPr>
        <p:spPr>
          <a:xfrm flipH="1">
            <a:off x="2637695" y="3736829"/>
            <a:ext cx="4202721" cy="0"/>
          </a:xfrm>
          <a:prstGeom prst="straightConnector1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A66F86-9143-4E1D-9BF7-17D4B0E1FC92}"/>
              </a:ext>
            </a:extLst>
          </p:cNvPr>
          <p:cNvCxnSpPr>
            <a:cxnSpLocks/>
          </p:cNvCxnSpPr>
          <p:nvPr/>
        </p:nvCxnSpPr>
        <p:spPr>
          <a:xfrm>
            <a:off x="6107724" y="2073247"/>
            <a:ext cx="803030" cy="433754"/>
          </a:xfrm>
          <a:prstGeom prst="straightConnector1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73367-774F-4933-8201-F5D31C2E2BA3}"/>
              </a:ext>
            </a:extLst>
          </p:cNvPr>
          <p:cNvSpPr/>
          <p:nvPr/>
        </p:nvSpPr>
        <p:spPr>
          <a:xfrm>
            <a:off x="4284785" y="3754068"/>
            <a:ext cx="920262" cy="23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400mm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537BBC-3034-457C-8019-C7DB290AE55D}"/>
              </a:ext>
            </a:extLst>
          </p:cNvPr>
          <p:cNvSpPr/>
          <p:nvPr/>
        </p:nvSpPr>
        <p:spPr>
          <a:xfrm>
            <a:off x="1717984" y="2873732"/>
            <a:ext cx="837648" cy="23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76mm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74FD36-B0E5-42CF-89D3-71E7C4E3566E}"/>
              </a:ext>
            </a:extLst>
          </p:cNvPr>
          <p:cNvSpPr/>
          <p:nvPr/>
        </p:nvSpPr>
        <p:spPr>
          <a:xfrm>
            <a:off x="6380285" y="2079924"/>
            <a:ext cx="920262" cy="23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210mm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B0A1D3-2D83-406B-B1DA-9D258441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92"/>
          <a:stretch/>
        </p:blipFill>
        <p:spPr>
          <a:xfrm>
            <a:off x="0" y="-5567"/>
            <a:ext cx="5010214" cy="68635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401253" y="2643068"/>
            <a:ext cx="261938" cy="1476470"/>
            <a:chOff x="838200" y="2386011"/>
            <a:chExt cx="261938" cy="1042989"/>
          </a:xfrm>
          <a:solidFill>
            <a:schemeClr val="bg1">
              <a:lumMod val="50000"/>
            </a:schemeClr>
          </a:solidFill>
        </p:grpSpPr>
        <p:sp>
          <p:nvSpPr>
            <p:cNvPr id="8" name="직사각형 7"/>
            <p:cNvSpPr/>
            <p:nvPr/>
          </p:nvSpPr>
          <p:spPr>
            <a:xfrm>
              <a:off x="1023938" y="2386012"/>
              <a:ext cx="76200" cy="10429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8200" y="2386011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8200" y="3352800"/>
              <a:ext cx="261938" cy="76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3EFC9B-BA23-44A8-9A2F-56FCE5AD83FA}"/>
              </a:ext>
            </a:extLst>
          </p:cNvPr>
          <p:cNvGrpSpPr/>
          <p:nvPr/>
        </p:nvGrpSpPr>
        <p:grpSpPr>
          <a:xfrm>
            <a:off x="5346914" y="2732896"/>
            <a:ext cx="3903377" cy="1375193"/>
            <a:chOff x="5346914" y="2627133"/>
            <a:chExt cx="3903377" cy="1375193"/>
          </a:xfrm>
        </p:grpSpPr>
        <p:sp>
          <p:nvSpPr>
            <p:cNvPr id="6" name="TextBox 5"/>
            <p:cNvSpPr txBox="1"/>
            <p:nvPr/>
          </p:nvSpPr>
          <p:spPr>
            <a:xfrm>
              <a:off x="5597769" y="3417551"/>
              <a:ext cx="3368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/>
                  </a:solidFill>
                  <a:latin typeface="+mn-ea"/>
                </a:rPr>
                <a:t>2. </a:t>
              </a:r>
              <a:r>
                <a:rPr lang="ko-KR" altLang="en-US" sz="3200" b="1" dirty="0">
                  <a:solidFill>
                    <a:schemeClr val="tx2"/>
                  </a:solidFill>
                  <a:latin typeface="+mn-ea"/>
                </a:rPr>
                <a:t>제품 설명</a:t>
              </a:r>
              <a:endParaRPr lang="en-US" altLang="ko-KR" sz="2400" b="1" dirty="0">
                <a:solidFill>
                  <a:schemeClr val="tx2"/>
                </a:solidFill>
                <a:latin typeface="+mn-ea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2894CA-B44F-43F1-B84F-E06B6661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14" y="2627133"/>
              <a:ext cx="3903377" cy="801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2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8BE6C0-D5CB-421F-AA46-F136341ED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43" y="2368062"/>
            <a:ext cx="4330221" cy="106093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7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96">
            <a:extLst>
              <a:ext uri="{FF2B5EF4-FFF2-40B4-BE49-F238E27FC236}">
                <a16:creationId xmlns:a16="http://schemas.microsoft.com/office/drawing/2014/main" id="{AACBB6CD-DEC7-4501-9416-850E41F02C85}"/>
              </a:ext>
            </a:extLst>
          </p:cNvPr>
          <p:cNvSpPr/>
          <p:nvPr/>
        </p:nvSpPr>
        <p:spPr>
          <a:xfrm>
            <a:off x="1024370" y="4689100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상태 </a:t>
            </a:r>
            <a:r>
              <a:rPr lang="ko-KR" altLang="en-US" sz="1600" b="1" dirty="0" err="1">
                <a:latin typeface="+mn-ea"/>
                <a:cs typeface="Arial" panose="020B0604020202020204" pitchFamily="34" charset="0"/>
              </a:rPr>
              <a:t>표시창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E9AFCD-D782-4A49-A583-6D3D44012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18" y="4075299"/>
            <a:ext cx="875758" cy="943910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314A56-17BE-49A1-8A2E-061403B6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78" y="4180586"/>
            <a:ext cx="2068972" cy="6595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1A0F24F-D0A9-4B79-B831-32B573CB9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175" y="4078315"/>
            <a:ext cx="683161" cy="94391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C3F9CC-5CAC-483E-9A60-15E99AEA888D}"/>
              </a:ext>
            </a:extLst>
          </p:cNvPr>
          <p:cNvSpPr/>
          <p:nvPr/>
        </p:nvSpPr>
        <p:spPr>
          <a:xfrm>
            <a:off x="4044734" y="2525877"/>
            <a:ext cx="427620" cy="820900"/>
          </a:xfrm>
          <a:prstGeom prst="wedgeRectCallout">
            <a:avLst>
              <a:gd name="adj1" fmla="val -46449"/>
              <a:gd name="adj2" fmla="val 1350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610F8A29-BAFA-450D-A45F-E326F88659EC}"/>
              </a:ext>
            </a:extLst>
          </p:cNvPr>
          <p:cNvSpPr/>
          <p:nvPr/>
        </p:nvSpPr>
        <p:spPr>
          <a:xfrm>
            <a:off x="2779370" y="2963663"/>
            <a:ext cx="1059937" cy="330522"/>
          </a:xfrm>
          <a:prstGeom prst="wedgeRectCallout">
            <a:avLst>
              <a:gd name="adj1" fmla="val -118413"/>
              <a:gd name="adj2" fmla="val 34179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96">
            <a:extLst>
              <a:ext uri="{FF2B5EF4-FFF2-40B4-BE49-F238E27FC236}">
                <a16:creationId xmlns:a16="http://schemas.microsoft.com/office/drawing/2014/main" id="{4AF3365B-6CF4-4AF9-94D7-ED6D6E195037}"/>
              </a:ext>
            </a:extLst>
          </p:cNvPr>
          <p:cNvSpPr/>
          <p:nvPr/>
        </p:nvSpPr>
        <p:spPr>
          <a:xfrm>
            <a:off x="3085130" y="4960807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메뉴 버튼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3" name="Rectangle 96">
            <a:extLst>
              <a:ext uri="{FF2B5EF4-FFF2-40B4-BE49-F238E27FC236}">
                <a16:creationId xmlns:a16="http://schemas.microsoft.com/office/drawing/2014/main" id="{E8D992D5-5415-451E-BBD1-7DDF6C969BB6}"/>
              </a:ext>
            </a:extLst>
          </p:cNvPr>
          <p:cNvSpPr/>
          <p:nvPr/>
        </p:nvSpPr>
        <p:spPr>
          <a:xfrm>
            <a:off x="5159697" y="4812197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화면 설정 버튼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5" name="Rectangle 96">
            <a:extLst>
              <a:ext uri="{FF2B5EF4-FFF2-40B4-BE49-F238E27FC236}">
                <a16:creationId xmlns:a16="http://schemas.microsoft.com/office/drawing/2014/main" id="{B5E608BF-9027-424E-862E-1E90C9F6F37A}"/>
              </a:ext>
            </a:extLst>
          </p:cNvPr>
          <p:cNvSpPr/>
          <p:nvPr/>
        </p:nvSpPr>
        <p:spPr>
          <a:xfrm>
            <a:off x="7327388" y="4960807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전원 버튼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A6A532EC-F2E6-4A44-84C8-0D44CCA55400}"/>
              </a:ext>
            </a:extLst>
          </p:cNvPr>
          <p:cNvSpPr/>
          <p:nvPr/>
        </p:nvSpPr>
        <p:spPr>
          <a:xfrm>
            <a:off x="4523376" y="2525877"/>
            <a:ext cx="2023962" cy="820900"/>
          </a:xfrm>
          <a:prstGeom prst="wedgeRectCallout">
            <a:avLst>
              <a:gd name="adj1" fmla="val 31765"/>
              <a:gd name="adj2" fmla="val 1475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말풍선: 사각형 47">
            <a:extLst>
              <a:ext uri="{FF2B5EF4-FFF2-40B4-BE49-F238E27FC236}">
                <a16:creationId xmlns:a16="http://schemas.microsoft.com/office/drawing/2014/main" id="{C9DC0ECD-E5DF-4AC4-8218-6989F4CD997C}"/>
              </a:ext>
            </a:extLst>
          </p:cNvPr>
          <p:cNvSpPr/>
          <p:nvPr/>
        </p:nvSpPr>
        <p:spPr>
          <a:xfrm>
            <a:off x="6570785" y="2708030"/>
            <a:ext cx="263769" cy="521677"/>
          </a:xfrm>
          <a:prstGeom prst="wedgeRectCallout">
            <a:avLst>
              <a:gd name="adj1" fmla="val 606903"/>
              <a:gd name="adj2" fmla="val 2111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8737EB97-D45B-476D-B671-79FDCB0EB2C3}"/>
              </a:ext>
            </a:extLst>
          </p:cNvPr>
          <p:cNvSpPr/>
          <p:nvPr/>
        </p:nvSpPr>
        <p:spPr>
          <a:xfrm>
            <a:off x="3604846" y="1430215"/>
            <a:ext cx="2268416" cy="449363"/>
          </a:xfrm>
          <a:prstGeom prst="snip2DiagRect">
            <a:avLst>
              <a:gd name="adj1" fmla="val 0"/>
              <a:gd name="adj2" fmla="val 3362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전면부 안내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9A0E2E-25A6-4837-9232-2D71541AE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625" y="4261339"/>
            <a:ext cx="1811284" cy="5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8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4E9AFCD-D782-4A49-A583-6D3D4401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3" y="1024883"/>
            <a:ext cx="875758" cy="94391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314A56-17BE-49A1-8A2E-061403B6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78" y="2930348"/>
            <a:ext cx="2068972" cy="65950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1F738F-D1E7-4A27-B2CA-BA9C763021F0}"/>
              </a:ext>
            </a:extLst>
          </p:cNvPr>
          <p:cNvSpPr/>
          <p:nvPr/>
        </p:nvSpPr>
        <p:spPr>
          <a:xfrm>
            <a:off x="1705709" y="966264"/>
            <a:ext cx="7825154" cy="17435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AC291D-3D7E-403E-BBA0-9015BD43368D}"/>
              </a:ext>
            </a:extLst>
          </p:cNvPr>
          <p:cNvCxnSpPr/>
          <p:nvPr/>
        </p:nvCxnSpPr>
        <p:spPr>
          <a:xfrm>
            <a:off x="1705709" y="1294582"/>
            <a:ext cx="78251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CB6106-B20C-4944-B8B2-3BBE34BC3DC6}"/>
              </a:ext>
            </a:extLst>
          </p:cNvPr>
          <p:cNvSpPr/>
          <p:nvPr/>
        </p:nvSpPr>
        <p:spPr>
          <a:xfrm>
            <a:off x="1911423" y="1007294"/>
            <a:ext cx="7388868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메뉴버튼 조작 방법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7DE287-0057-46D7-B2CB-92C537D6D30B}"/>
              </a:ext>
            </a:extLst>
          </p:cNvPr>
          <p:cNvSpPr/>
          <p:nvPr/>
        </p:nvSpPr>
        <p:spPr>
          <a:xfrm>
            <a:off x="1911423" y="1340869"/>
            <a:ext cx="7388868" cy="1317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메뉴버튼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누르면 순서는 아래와 같다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1. Reset    =&gt;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설정된 기능을 초기화 하는 기능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2. Sound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=&gt;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동작시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비프음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소리 온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오프 기능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(2)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메뉴에서 화살표 방향키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눌러서 선택 여부를 확인 후 다시 메뉴버튼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누르면 기능이 활성화 된다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58501-5649-4FC4-A270-A653277927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68525" y="1414541"/>
            <a:ext cx="252000" cy="1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21EB6B-D43B-4BBC-98C9-879C2AAE1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287" y="2271863"/>
            <a:ext cx="338658" cy="2100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D2F0513-9D49-4798-8489-87FA136BEF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30417" y="2271863"/>
            <a:ext cx="252000" cy="18000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0F448EC-E0DA-4284-AD21-CFD19EAA1392}"/>
              </a:ext>
            </a:extLst>
          </p:cNvPr>
          <p:cNvSpPr/>
          <p:nvPr/>
        </p:nvSpPr>
        <p:spPr>
          <a:xfrm>
            <a:off x="1705709" y="3782769"/>
            <a:ext cx="7825154" cy="2609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5B24324-6579-4FBF-8457-58C002E0A9DE}"/>
              </a:ext>
            </a:extLst>
          </p:cNvPr>
          <p:cNvCxnSpPr/>
          <p:nvPr/>
        </p:nvCxnSpPr>
        <p:spPr>
          <a:xfrm>
            <a:off x="1705709" y="4111088"/>
            <a:ext cx="782515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1177014-BB25-4B91-A89F-36AF5288438E}"/>
              </a:ext>
            </a:extLst>
          </p:cNvPr>
          <p:cNvSpPr/>
          <p:nvPr/>
        </p:nvSpPr>
        <p:spPr>
          <a:xfrm>
            <a:off x="1911423" y="3823800"/>
            <a:ext cx="7388868" cy="24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ko-KR" altLang="en-US" b="1" dirty="0">
                <a:solidFill>
                  <a:srgbClr val="FF0000"/>
                </a:solidFill>
              </a:rPr>
              <a:t>화면 및 제어 버튼 조작 방법</a:t>
            </a:r>
            <a:r>
              <a:rPr lang="en-US" altLang="ko-KR" b="1" dirty="0">
                <a:solidFill>
                  <a:srgbClr val="FF0000"/>
                </a:solidFill>
              </a:rPr>
              <a:t>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03D2BE-A468-499E-9A62-2BEC02265B58}"/>
              </a:ext>
            </a:extLst>
          </p:cNvPr>
          <p:cNvSpPr/>
          <p:nvPr/>
        </p:nvSpPr>
        <p:spPr>
          <a:xfrm>
            <a:off x="1911423" y="4157373"/>
            <a:ext cx="7388868" cy="220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arenBoth"/>
            </a:pP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 제어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1.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출력화면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 ]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알파벳을 누르고 원하는 입력화면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]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번호를 선택해준다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EX) 1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번화면을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B,C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 출력하고 싶다면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누르고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번을 누른 다음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누르고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번을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  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눌러준다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(2) USB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제어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1.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메뉴화면에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 ]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을 한번 누르면 제어모드로  바뀐다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2.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 한번 누르면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LED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불이 들어오며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1~16</a:t>
            </a:r>
            <a:r>
              <a:rPr lang="ko-KR" altLang="en-US" sz="1400" b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까지 선택가능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버튼은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부터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번순으로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  8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번이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번이 됨 액정에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KVM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아래 숫자가 제어 번호임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    ]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3. OK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두번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누르면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LED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불이 </a:t>
            </a:r>
            <a:r>
              <a:rPr lang="ko-KR" altLang="en-US" sz="1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깜빡거리며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17~32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까지 선택가능 버튼은 위와 같음 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4. OK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버튼 다시 누르면 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LED </a:t>
            </a:r>
            <a:r>
              <a:rPr lang="ko-KR" altLang="en-US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불이 꺼지며 화면제어 모드로 바뀜</a:t>
            </a:r>
            <a:endParaRPr lang="en-US" altLang="ko-KR" sz="1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783F5D-EDE0-48ED-9906-CBD4348F1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076" y="4434039"/>
            <a:ext cx="407603" cy="194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7B42F8-3E81-4F57-A3E1-01B413A5D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835" y="4449731"/>
            <a:ext cx="331380" cy="16990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F84996F-8813-4564-BEAA-0D1D0F0A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8" y="2927950"/>
            <a:ext cx="615494" cy="663392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B73C09-7E3B-4331-9280-979D4B41E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866" y="5288124"/>
            <a:ext cx="242054" cy="1880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3F36EE-6ADE-4B10-9C32-AC2B5712FB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78" y="5701348"/>
            <a:ext cx="202753" cy="2243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37A3BA-D130-48B8-B56E-13E31E7A3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8912" y="2934937"/>
            <a:ext cx="2884066" cy="653479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81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AC1635-6B68-4357-8F88-AC58511D5E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52" y="3103279"/>
            <a:ext cx="4014604" cy="112006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6D3A7B-8888-4FA2-9747-8CEBF3467C23}"/>
              </a:ext>
            </a:extLst>
          </p:cNvPr>
          <p:cNvGrpSpPr/>
          <p:nvPr/>
        </p:nvGrpSpPr>
        <p:grpSpPr>
          <a:xfrm>
            <a:off x="346780" y="270291"/>
            <a:ext cx="9290201" cy="6361341"/>
            <a:chOff x="346780" y="270291"/>
            <a:chExt cx="9290201" cy="636134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8A9341D-3C70-41D5-B746-45C6C1C94C8F}"/>
                </a:ext>
              </a:extLst>
            </p:cNvPr>
            <p:cNvGrpSpPr/>
            <p:nvPr/>
          </p:nvGrpSpPr>
          <p:grpSpPr>
            <a:xfrm>
              <a:off x="346780" y="270291"/>
              <a:ext cx="9290201" cy="6361341"/>
              <a:chOff x="346780" y="270291"/>
              <a:chExt cx="9290201" cy="6361341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07C05F6-EEC2-4A36-A619-C561A79416D7}"/>
                  </a:ext>
                </a:extLst>
              </p:cNvPr>
              <p:cNvGrpSpPr/>
              <p:nvPr/>
            </p:nvGrpSpPr>
            <p:grpSpPr>
              <a:xfrm>
                <a:off x="346780" y="270291"/>
                <a:ext cx="9290201" cy="6361341"/>
                <a:chOff x="346780" y="270291"/>
                <a:chExt cx="9290201" cy="6361341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CA59B5B6-B028-4AC6-8EC3-653A9449F29B}"/>
                    </a:ext>
                  </a:extLst>
                </p:cNvPr>
                <p:cNvGrpSpPr/>
                <p:nvPr/>
              </p:nvGrpSpPr>
              <p:grpSpPr>
                <a:xfrm>
                  <a:off x="380999" y="6414625"/>
                  <a:ext cx="9255982" cy="217007"/>
                  <a:chOff x="380999" y="6414625"/>
                  <a:chExt cx="9255982" cy="217007"/>
                </a:xfrm>
              </p:grpSpPr>
              <p:sp>
                <p:nvSpPr>
                  <p:cNvPr id="69" name="자유형 41">
                    <a:extLst>
                      <a:ext uri="{FF2B5EF4-FFF2-40B4-BE49-F238E27FC236}">
                        <a16:creationId xmlns:a16="http://schemas.microsoft.com/office/drawing/2014/main" id="{B15766F7-3E73-413F-AE22-8FA6088294AC}"/>
                      </a:ext>
                    </a:extLst>
                  </p:cNvPr>
                  <p:cNvSpPr/>
                  <p:nvPr/>
                </p:nvSpPr>
                <p:spPr>
                  <a:xfrm>
                    <a:off x="380999" y="6439484"/>
                    <a:ext cx="7776133" cy="169870"/>
                  </a:xfrm>
                  <a:custGeom>
                    <a:avLst/>
                    <a:gdLst>
                      <a:gd name="connsiteX0" fmla="*/ 7510908 w 7776133"/>
                      <a:gd name="connsiteY0" fmla="*/ 0 h 169870"/>
                      <a:gd name="connsiteX1" fmla="*/ 7776133 w 7776133"/>
                      <a:gd name="connsiteY1" fmla="*/ 0 h 169870"/>
                      <a:gd name="connsiteX2" fmla="*/ 7684012 w 7776133"/>
                      <a:gd name="connsiteY2" fmla="*/ 169870 h 169870"/>
                      <a:gd name="connsiteX3" fmla="*/ 7566581 w 7776133"/>
                      <a:gd name="connsiteY3" fmla="*/ 169870 h 169870"/>
                      <a:gd name="connsiteX4" fmla="*/ 7418787 w 7776133"/>
                      <a:gd name="connsiteY4" fmla="*/ 169870 h 169870"/>
                      <a:gd name="connsiteX5" fmla="*/ 0 w 7776133"/>
                      <a:gd name="connsiteY5" fmla="*/ 169870 h 169870"/>
                      <a:gd name="connsiteX6" fmla="*/ 0 w 7776133"/>
                      <a:gd name="connsiteY6" fmla="*/ 1 h 169870"/>
                      <a:gd name="connsiteX7" fmla="*/ 7510908 w 7776133"/>
                      <a:gd name="connsiteY7" fmla="*/ 1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76133" h="169870">
                        <a:moveTo>
                          <a:pt x="7510908" y="0"/>
                        </a:moveTo>
                        <a:lnTo>
                          <a:pt x="7776133" y="0"/>
                        </a:lnTo>
                        <a:lnTo>
                          <a:pt x="7684012" y="169870"/>
                        </a:lnTo>
                        <a:lnTo>
                          <a:pt x="7566581" y="169870"/>
                        </a:lnTo>
                        <a:lnTo>
                          <a:pt x="7418787" y="169870"/>
                        </a:lnTo>
                        <a:lnTo>
                          <a:pt x="0" y="169870"/>
                        </a:lnTo>
                        <a:lnTo>
                          <a:pt x="0" y="1"/>
                        </a:lnTo>
                        <a:lnTo>
                          <a:pt x="7510908" y="1"/>
                        </a:lnTo>
                        <a:close/>
                      </a:path>
                    </a:pathLst>
                  </a:custGeom>
                  <a:solidFill>
                    <a:srgbClr val="9DA6A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0" name="자유형 42">
                    <a:extLst>
                      <a:ext uri="{FF2B5EF4-FFF2-40B4-BE49-F238E27FC236}">
                        <a16:creationId xmlns:a16="http://schemas.microsoft.com/office/drawing/2014/main" id="{521AF145-A832-490B-8A09-9648375F3FCE}"/>
                      </a:ext>
                    </a:extLst>
                  </p:cNvPr>
                  <p:cNvSpPr/>
                  <p:nvPr/>
                </p:nvSpPr>
                <p:spPr>
                  <a:xfrm>
                    <a:off x="8127997" y="6439484"/>
                    <a:ext cx="1082678" cy="169870"/>
                  </a:xfrm>
                  <a:custGeom>
                    <a:avLst/>
                    <a:gdLst>
                      <a:gd name="connsiteX0" fmla="*/ 92121 w 1082678"/>
                      <a:gd name="connsiteY0" fmla="*/ 0 h 169870"/>
                      <a:gd name="connsiteX1" fmla="*/ 228602 w 1082678"/>
                      <a:gd name="connsiteY1" fmla="*/ 0 h 169870"/>
                      <a:gd name="connsiteX2" fmla="*/ 419101 w 1082678"/>
                      <a:gd name="connsiteY2" fmla="*/ 0 h 169870"/>
                      <a:gd name="connsiteX3" fmla="*/ 1082678 w 1082678"/>
                      <a:gd name="connsiteY3" fmla="*/ 0 h 169870"/>
                      <a:gd name="connsiteX4" fmla="*/ 1082678 w 1082678"/>
                      <a:gd name="connsiteY4" fmla="*/ 169869 h 169870"/>
                      <a:gd name="connsiteX5" fmla="*/ 326981 w 1082678"/>
                      <a:gd name="connsiteY5" fmla="*/ 169869 h 169870"/>
                      <a:gd name="connsiteX6" fmla="*/ 326980 w 1082678"/>
                      <a:gd name="connsiteY6" fmla="*/ 169870 h 169870"/>
                      <a:gd name="connsiteX7" fmla="*/ 0 w 1082678"/>
                      <a:gd name="connsiteY7" fmla="*/ 169870 h 169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78" h="169870">
                        <a:moveTo>
                          <a:pt x="92121" y="0"/>
                        </a:moveTo>
                        <a:lnTo>
                          <a:pt x="228602" y="0"/>
                        </a:lnTo>
                        <a:lnTo>
                          <a:pt x="419101" y="0"/>
                        </a:lnTo>
                        <a:lnTo>
                          <a:pt x="1082678" y="0"/>
                        </a:lnTo>
                        <a:lnTo>
                          <a:pt x="1082678" y="169869"/>
                        </a:lnTo>
                        <a:lnTo>
                          <a:pt x="326981" y="169869"/>
                        </a:lnTo>
                        <a:lnTo>
                          <a:pt x="326980" y="169870"/>
                        </a:lnTo>
                        <a:lnTo>
                          <a:pt x="0" y="169870"/>
                        </a:lnTo>
                        <a:close/>
                      </a:path>
                    </a:pathLst>
                  </a:custGeom>
                  <a:solidFill>
                    <a:srgbClr val="1C75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71" name="object 14">
                    <a:extLst>
                      <a:ext uri="{FF2B5EF4-FFF2-40B4-BE49-F238E27FC236}">
                        <a16:creationId xmlns:a16="http://schemas.microsoft.com/office/drawing/2014/main" id="{C2B4E590-B28C-4848-8D88-E60C2409C4D6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85" y="6414625"/>
                    <a:ext cx="378596" cy="217007"/>
                  </a:xfrm>
                  <a:prstGeom prst="rect">
                    <a:avLst/>
                  </a:prstGeom>
                </p:spPr>
                <p:txBody>
                  <a:bodyPr vert="horz" wrap="square" lIns="0" tIns="1548" rIns="0" bIns="0" rtlCol="0">
                    <a:spAutoFit/>
                  </a:bodyPr>
                  <a:lstStyle/>
                  <a:p>
                    <a:pPr marL="20638" algn="ctr">
                      <a:spcBef>
                        <a:spcPts val="12"/>
                      </a:spcBef>
                    </a:pPr>
                    <a:fld id="{81D60167-4931-47E6-BA6A-407CBD079E47}" type="slidenum">
                      <a:rPr sz="1400" b="1" spc="37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cs typeface="Noto Sans CJK JP Regular"/>
                      </a:rPr>
                      <a:pPr marL="20638" algn="ctr">
                        <a:spcBef>
                          <a:spcPts val="12"/>
                        </a:spcBef>
                      </a:pPr>
                      <a:t>9</a:t>
                    </a:fld>
                    <a:endPara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  <a:cs typeface="Noto Sans CJK JP Regular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A539CA1-5642-4FFF-8463-70227DF7C539}"/>
                    </a:ext>
                  </a:extLst>
                </p:cNvPr>
                <p:cNvSpPr txBox="1"/>
                <p:nvPr/>
              </p:nvSpPr>
              <p:spPr>
                <a:xfrm>
                  <a:off x="815304" y="27489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solidFill>
                        <a:srgbClr val="1C75BC"/>
                      </a:solidFill>
                      <a:latin typeface="+mn-ea"/>
                      <a:cs typeface="Arial" panose="020B0604020202020204" pitchFamily="34" charset="0"/>
                    </a:rPr>
                    <a:t>제품 설명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FC06BBB-8BC1-4DE5-9E2D-7B0CCE1FB3FA}"/>
                    </a:ext>
                  </a:extLst>
                </p:cNvPr>
                <p:cNvSpPr/>
                <p:nvPr/>
              </p:nvSpPr>
              <p:spPr>
                <a:xfrm>
                  <a:off x="380999" y="274891"/>
                  <a:ext cx="382326" cy="360133"/>
                </a:xfrm>
                <a:prstGeom prst="rect">
                  <a:avLst/>
                </a:prstGeom>
                <a:solidFill>
                  <a:srgbClr val="1C75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latin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123810A-4DED-4AD8-A06F-11A84D3671A1}"/>
                    </a:ext>
                  </a:extLst>
                </p:cNvPr>
                <p:cNvSpPr txBox="1"/>
                <p:nvPr/>
              </p:nvSpPr>
              <p:spPr>
                <a:xfrm>
                  <a:off x="346780" y="270291"/>
                  <a:ext cx="450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자유형 35">
                <a:extLst>
                  <a:ext uri="{FF2B5EF4-FFF2-40B4-BE49-F238E27FC236}">
                    <a16:creationId xmlns:a16="http://schemas.microsoft.com/office/drawing/2014/main" id="{589ACD22-3B5D-4E97-9719-F45496D5BECB}"/>
                  </a:ext>
                </a:extLst>
              </p:cNvPr>
              <p:cNvSpPr/>
              <p:nvPr/>
            </p:nvSpPr>
            <p:spPr>
              <a:xfrm>
                <a:off x="2820513" y="732665"/>
                <a:ext cx="6716394" cy="82260"/>
              </a:xfrm>
              <a:custGeom>
                <a:avLst/>
                <a:gdLst>
                  <a:gd name="connsiteX0" fmla="*/ 46170 w 6716394"/>
                  <a:gd name="connsiteY0" fmla="*/ 0 h 82260"/>
                  <a:gd name="connsiteX1" fmla="*/ 369842 w 6716394"/>
                  <a:gd name="connsiteY1" fmla="*/ 0 h 82260"/>
                  <a:gd name="connsiteX2" fmla="*/ 369841 w 6716394"/>
                  <a:gd name="connsiteY2" fmla="*/ 2 h 82260"/>
                  <a:gd name="connsiteX3" fmla="*/ 6147276 w 6716394"/>
                  <a:gd name="connsiteY3" fmla="*/ 2 h 82260"/>
                  <a:gd name="connsiteX4" fmla="*/ 6147276 w 6716394"/>
                  <a:gd name="connsiteY4" fmla="*/ 0 h 82260"/>
                  <a:gd name="connsiteX5" fmla="*/ 6716394 w 6716394"/>
                  <a:gd name="connsiteY5" fmla="*/ 0 h 82260"/>
                  <a:gd name="connsiteX6" fmla="*/ 6716394 w 6716394"/>
                  <a:gd name="connsiteY6" fmla="*/ 82260 h 82260"/>
                  <a:gd name="connsiteX7" fmla="*/ 6390162 w 6716394"/>
                  <a:gd name="connsiteY7" fmla="*/ 82260 h 82260"/>
                  <a:gd name="connsiteX8" fmla="*/ 6147276 w 6716394"/>
                  <a:gd name="connsiteY8" fmla="*/ 82260 h 82260"/>
                  <a:gd name="connsiteX9" fmla="*/ 323672 w 6716394"/>
                  <a:gd name="connsiteY9" fmla="*/ 82260 h 82260"/>
                  <a:gd name="connsiteX10" fmla="*/ 241850 w 6716394"/>
                  <a:gd name="connsiteY10" fmla="*/ 82260 h 82260"/>
                  <a:gd name="connsiteX11" fmla="*/ 0 w 6716394"/>
                  <a:gd name="connsiteY11" fmla="*/ 82260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16394" h="82260">
                    <a:moveTo>
                      <a:pt x="46170" y="0"/>
                    </a:moveTo>
                    <a:lnTo>
                      <a:pt x="369842" y="0"/>
                    </a:lnTo>
                    <a:lnTo>
                      <a:pt x="369841" y="2"/>
                    </a:lnTo>
                    <a:lnTo>
                      <a:pt x="6147276" y="2"/>
                    </a:lnTo>
                    <a:lnTo>
                      <a:pt x="6147276" y="0"/>
                    </a:lnTo>
                    <a:lnTo>
                      <a:pt x="6716394" y="0"/>
                    </a:lnTo>
                    <a:lnTo>
                      <a:pt x="6716394" y="82260"/>
                    </a:lnTo>
                    <a:lnTo>
                      <a:pt x="6390162" y="82260"/>
                    </a:lnTo>
                    <a:lnTo>
                      <a:pt x="6147276" y="82260"/>
                    </a:lnTo>
                    <a:lnTo>
                      <a:pt x="323672" y="82260"/>
                    </a:lnTo>
                    <a:lnTo>
                      <a:pt x="241850" y="82260"/>
                    </a:lnTo>
                    <a:lnTo>
                      <a:pt x="0" y="82260"/>
                    </a:lnTo>
                    <a:close/>
                  </a:path>
                </a:pathLst>
              </a:custGeom>
              <a:solidFill>
                <a:srgbClr val="9D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4" name="자유형 36">
                <a:extLst>
                  <a:ext uri="{FF2B5EF4-FFF2-40B4-BE49-F238E27FC236}">
                    <a16:creationId xmlns:a16="http://schemas.microsoft.com/office/drawing/2014/main" id="{8EE77F07-31E6-4AB7-BEC8-860C8F4E8C90}"/>
                  </a:ext>
                </a:extLst>
              </p:cNvPr>
              <p:cNvSpPr/>
              <p:nvPr/>
            </p:nvSpPr>
            <p:spPr>
              <a:xfrm>
                <a:off x="380999" y="732665"/>
                <a:ext cx="2425542" cy="82260"/>
              </a:xfrm>
              <a:custGeom>
                <a:avLst/>
                <a:gdLst>
                  <a:gd name="connsiteX0" fmla="*/ 2051051 w 2425542"/>
                  <a:gd name="connsiteY0" fmla="*/ 0 h 82260"/>
                  <a:gd name="connsiteX1" fmla="*/ 2425542 w 2425542"/>
                  <a:gd name="connsiteY1" fmla="*/ 0 h 82260"/>
                  <a:gd name="connsiteX2" fmla="*/ 2380932 w 2425542"/>
                  <a:gd name="connsiteY2" fmla="*/ 82260 h 82260"/>
                  <a:gd name="connsiteX3" fmla="*/ 2133600 w 2425542"/>
                  <a:gd name="connsiteY3" fmla="*/ 82260 h 82260"/>
                  <a:gd name="connsiteX4" fmla="*/ 2006441 w 2425542"/>
                  <a:gd name="connsiteY4" fmla="*/ 82260 h 82260"/>
                  <a:gd name="connsiteX5" fmla="*/ 0 w 2425542"/>
                  <a:gd name="connsiteY5" fmla="*/ 82260 h 82260"/>
                  <a:gd name="connsiteX6" fmla="*/ 0 w 2425542"/>
                  <a:gd name="connsiteY6" fmla="*/ 2 h 82260"/>
                  <a:gd name="connsiteX7" fmla="*/ 2051050 w 2425542"/>
                  <a:gd name="connsiteY7" fmla="*/ 2 h 8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5542" h="82260">
                    <a:moveTo>
                      <a:pt x="2051051" y="0"/>
                    </a:moveTo>
                    <a:lnTo>
                      <a:pt x="2425542" y="0"/>
                    </a:lnTo>
                    <a:lnTo>
                      <a:pt x="2380932" y="82260"/>
                    </a:lnTo>
                    <a:lnTo>
                      <a:pt x="2133600" y="82260"/>
                    </a:lnTo>
                    <a:lnTo>
                      <a:pt x="2006441" y="82260"/>
                    </a:lnTo>
                    <a:lnTo>
                      <a:pt x="0" y="82260"/>
                    </a:lnTo>
                    <a:lnTo>
                      <a:pt x="0" y="2"/>
                    </a:lnTo>
                    <a:lnTo>
                      <a:pt x="2051050" y="2"/>
                    </a:lnTo>
                    <a:close/>
                  </a:path>
                </a:pathLst>
              </a:custGeom>
              <a:solidFill>
                <a:srgbClr val="1C7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32EE4-3615-438E-BE9A-EBB75DAAEA42}"/>
                </a:ext>
              </a:extLst>
            </p:cNvPr>
            <p:cNvSpPr txBox="1"/>
            <p:nvPr/>
          </p:nvSpPr>
          <p:spPr>
            <a:xfrm>
              <a:off x="533368" y="6400800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AI </a:t>
              </a:r>
              <a:r>
                <a:rPr lang="ko-KR" altLang="en-US" sz="90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인지 솔루션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96">
            <a:extLst>
              <a:ext uri="{FF2B5EF4-FFF2-40B4-BE49-F238E27FC236}">
                <a16:creationId xmlns:a16="http://schemas.microsoft.com/office/drawing/2014/main" id="{AACBB6CD-DEC7-4501-9416-850E41F02C85}"/>
              </a:ext>
            </a:extLst>
          </p:cNvPr>
          <p:cNvSpPr/>
          <p:nvPr/>
        </p:nvSpPr>
        <p:spPr>
          <a:xfrm>
            <a:off x="884868" y="5488860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&lt;LAN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 포트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CC3F9CC-5CAC-483E-9A60-15E99AEA888D}"/>
              </a:ext>
            </a:extLst>
          </p:cNvPr>
          <p:cNvSpPr/>
          <p:nvPr/>
        </p:nvSpPr>
        <p:spPr>
          <a:xfrm>
            <a:off x="3144535" y="3454751"/>
            <a:ext cx="410308" cy="378696"/>
          </a:xfrm>
          <a:prstGeom prst="wedgeRectCallout">
            <a:avLst>
              <a:gd name="adj1" fmla="val -193691"/>
              <a:gd name="adj2" fmla="val -3028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610F8A29-BAFA-450D-A45F-E326F88659EC}"/>
              </a:ext>
            </a:extLst>
          </p:cNvPr>
          <p:cNvSpPr/>
          <p:nvPr/>
        </p:nvSpPr>
        <p:spPr>
          <a:xfrm>
            <a:off x="2903423" y="3294183"/>
            <a:ext cx="181708" cy="193168"/>
          </a:xfrm>
          <a:prstGeom prst="wedgeRectCallout">
            <a:avLst>
              <a:gd name="adj1" fmla="val -755289"/>
              <a:gd name="adj2" fmla="val 1394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96">
            <a:extLst>
              <a:ext uri="{FF2B5EF4-FFF2-40B4-BE49-F238E27FC236}">
                <a16:creationId xmlns:a16="http://schemas.microsoft.com/office/drawing/2014/main" id="{4AF3365B-6CF4-4AF9-94D7-ED6D6E195037}"/>
              </a:ext>
            </a:extLst>
          </p:cNvPr>
          <p:cNvSpPr/>
          <p:nvPr/>
        </p:nvSpPr>
        <p:spPr>
          <a:xfrm>
            <a:off x="2364920" y="5483336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전원 커넥터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3" name="Rectangle 96">
            <a:extLst>
              <a:ext uri="{FF2B5EF4-FFF2-40B4-BE49-F238E27FC236}">
                <a16:creationId xmlns:a16="http://schemas.microsoft.com/office/drawing/2014/main" id="{E8D992D5-5415-451E-BBD1-7DDF6C969BB6}"/>
              </a:ext>
            </a:extLst>
          </p:cNvPr>
          <p:cNvSpPr/>
          <p:nvPr/>
        </p:nvSpPr>
        <p:spPr>
          <a:xfrm>
            <a:off x="4655681" y="5478127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화면 입력포트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5" name="Rectangle 96">
            <a:extLst>
              <a:ext uri="{FF2B5EF4-FFF2-40B4-BE49-F238E27FC236}">
                <a16:creationId xmlns:a16="http://schemas.microsoft.com/office/drawing/2014/main" id="{B5E608BF-9027-424E-862E-1E90C9F6F37A}"/>
              </a:ext>
            </a:extLst>
          </p:cNvPr>
          <p:cNvSpPr/>
          <p:nvPr/>
        </p:nvSpPr>
        <p:spPr>
          <a:xfrm>
            <a:off x="7238500" y="3985102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&lt;USB 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출력포트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A6A532EC-F2E6-4A44-84C8-0D44CCA55400}"/>
              </a:ext>
            </a:extLst>
          </p:cNvPr>
          <p:cNvSpPr/>
          <p:nvPr/>
        </p:nvSpPr>
        <p:spPr>
          <a:xfrm>
            <a:off x="3128185" y="3872130"/>
            <a:ext cx="1689999" cy="307411"/>
          </a:xfrm>
          <a:prstGeom prst="wedgeRectCallout">
            <a:avLst>
              <a:gd name="adj1" fmla="val 96082"/>
              <a:gd name="adj2" fmla="val 3541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말풍선: 사각형 47">
            <a:extLst>
              <a:ext uri="{FF2B5EF4-FFF2-40B4-BE49-F238E27FC236}">
                <a16:creationId xmlns:a16="http://schemas.microsoft.com/office/drawing/2014/main" id="{C9DC0ECD-E5DF-4AC4-8218-6989F4CD997C}"/>
              </a:ext>
            </a:extLst>
          </p:cNvPr>
          <p:cNvSpPr/>
          <p:nvPr/>
        </p:nvSpPr>
        <p:spPr>
          <a:xfrm>
            <a:off x="4829908" y="3872129"/>
            <a:ext cx="1738233" cy="307411"/>
          </a:xfrm>
          <a:prstGeom prst="wedgeRectCallout">
            <a:avLst>
              <a:gd name="adj1" fmla="val 122831"/>
              <a:gd name="adj2" fmla="val 3612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8737EB97-D45B-476D-B671-79FDCB0EB2C3}"/>
              </a:ext>
            </a:extLst>
          </p:cNvPr>
          <p:cNvSpPr/>
          <p:nvPr/>
        </p:nvSpPr>
        <p:spPr>
          <a:xfrm>
            <a:off x="3604846" y="1438820"/>
            <a:ext cx="2268416" cy="449363"/>
          </a:xfrm>
          <a:prstGeom prst="snip2DiagRect">
            <a:avLst>
              <a:gd name="adj1" fmla="val 0"/>
              <a:gd name="adj2" fmla="val 33624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후면부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안내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6CF8B-2324-442E-BC75-ED8085D6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70" y="3423290"/>
            <a:ext cx="592454" cy="491518"/>
          </a:xfrm>
          <a:prstGeom prst="rect">
            <a:avLst/>
          </a:prstGeom>
        </p:spPr>
      </p:pic>
      <p:sp>
        <p:nvSpPr>
          <p:cNvPr id="34" name="Rectangle 96">
            <a:extLst>
              <a:ext uri="{FF2B5EF4-FFF2-40B4-BE49-F238E27FC236}">
                <a16:creationId xmlns:a16="http://schemas.microsoft.com/office/drawing/2014/main" id="{8E21F2CA-EF4F-477C-AF24-0589B9F09638}"/>
              </a:ext>
            </a:extLst>
          </p:cNvPr>
          <p:cNvSpPr/>
          <p:nvPr/>
        </p:nvSpPr>
        <p:spPr>
          <a:xfrm>
            <a:off x="83730" y="3892647"/>
            <a:ext cx="247373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하드웨어 초기화 버튼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236259-0FF2-42A6-BB11-6F8AAEAE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70" y="4840933"/>
            <a:ext cx="612200" cy="699656"/>
          </a:xfrm>
          <a:prstGeom prst="rect">
            <a:avLst/>
          </a:prstGeom>
        </p:spPr>
      </p:pic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F1374F4D-9BA7-4FD1-882D-2A55232669EA}"/>
              </a:ext>
            </a:extLst>
          </p:cNvPr>
          <p:cNvSpPr/>
          <p:nvPr/>
        </p:nvSpPr>
        <p:spPr>
          <a:xfrm>
            <a:off x="2903423" y="3516486"/>
            <a:ext cx="196095" cy="316960"/>
          </a:xfrm>
          <a:prstGeom prst="wedgeRectCallout">
            <a:avLst>
              <a:gd name="adj1" fmla="val -542053"/>
              <a:gd name="adj2" fmla="val 3728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80CEFD-7A6B-49D7-A412-1FD0F85CE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981" y="4805766"/>
            <a:ext cx="563748" cy="646166"/>
          </a:xfrm>
          <a:prstGeom prst="rect">
            <a:avLst/>
          </a:prstGeom>
        </p:spPr>
      </p:pic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66362AF6-73D8-465F-A4AF-3D6D9F724D78}"/>
              </a:ext>
            </a:extLst>
          </p:cNvPr>
          <p:cNvSpPr/>
          <p:nvPr/>
        </p:nvSpPr>
        <p:spPr>
          <a:xfrm>
            <a:off x="2903423" y="3862581"/>
            <a:ext cx="196095" cy="316960"/>
          </a:xfrm>
          <a:prstGeom prst="wedgeRectCallout">
            <a:avLst>
              <a:gd name="adj1" fmla="val 160393"/>
              <a:gd name="adj2" fmla="val 2378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A824C5-34BD-4C85-93EE-B8770CB5F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499" y="2288087"/>
            <a:ext cx="645964" cy="398018"/>
          </a:xfrm>
          <a:prstGeom prst="rect">
            <a:avLst/>
          </a:prstGeom>
        </p:spPr>
      </p:pic>
      <p:sp>
        <p:nvSpPr>
          <p:cNvPr id="49" name="Rectangle 96">
            <a:extLst>
              <a:ext uri="{FF2B5EF4-FFF2-40B4-BE49-F238E27FC236}">
                <a16:creationId xmlns:a16="http://schemas.microsoft.com/office/drawing/2014/main" id="{D4BBC76A-71D1-4321-A937-31C2348060AF}"/>
              </a:ext>
            </a:extLst>
          </p:cNvPr>
          <p:cNvSpPr/>
          <p:nvPr/>
        </p:nvSpPr>
        <p:spPr>
          <a:xfrm>
            <a:off x="287782" y="2260942"/>
            <a:ext cx="171727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&lt;USB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입력포트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C6BDA1-93C5-42B6-A962-7E12FEE3C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940" y="5128849"/>
            <a:ext cx="2268416" cy="2496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40D367-B922-4DAA-B920-904358B65B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9969" y="5128849"/>
            <a:ext cx="2268416" cy="249659"/>
          </a:xfrm>
          <a:prstGeom prst="rect">
            <a:avLst/>
          </a:prstGeom>
        </p:spPr>
      </p:pic>
      <p:sp>
        <p:nvSpPr>
          <p:cNvPr id="50" name="Rectangle 96">
            <a:extLst>
              <a:ext uri="{FF2B5EF4-FFF2-40B4-BE49-F238E27FC236}">
                <a16:creationId xmlns:a16="http://schemas.microsoft.com/office/drawing/2014/main" id="{AAC5ADDA-8DC8-484F-BDE4-1828A2C279B9}"/>
              </a:ext>
            </a:extLst>
          </p:cNvPr>
          <p:cNvSpPr/>
          <p:nvPr/>
        </p:nvSpPr>
        <p:spPr>
          <a:xfrm>
            <a:off x="7105392" y="5478127"/>
            <a:ext cx="200073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1600" b="1" dirty="0">
                <a:latin typeface="+mn-ea"/>
                <a:cs typeface="Arial" panose="020B0604020202020204" pitchFamily="34" charset="0"/>
              </a:rPr>
              <a:t>화면 출력포트</a:t>
            </a:r>
            <a:r>
              <a:rPr lang="en-US" altLang="ko-KR" sz="1600" b="1" dirty="0">
                <a:latin typeface="+mn-ea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51" name="말풍선: 사각형 50">
            <a:extLst>
              <a:ext uri="{FF2B5EF4-FFF2-40B4-BE49-F238E27FC236}">
                <a16:creationId xmlns:a16="http://schemas.microsoft.com/office/drawing/2014/main" id="{0583750C-70F5-44A1-9110-6003DF136984}"/>
              </a:ext>
            </a:extLst>
          </p:cNvPr>
          <p:cNvSpPr/>
          <p:nvPr/>
        </p:nvSpPr>
        <p:spPr>
          <a:xfrm>
            <a:off x="3581400" y="3150053"/>
            <a:ext cx="2946619" cy="683393"/>
          </a:xfrm>
          <a:prstGeom prst="wedgeRectCallout">
            <a:avLst>
              <a:gd name="adj1" fmla="val 63949"/>
              <a:gd name="adj2" fmla="val 241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A1B944-058E-4090-B1AA-D172B9034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950" y="3352948"/>
            <a:ext cx="2473733" cy="6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18921</TotalTime>
  <Words>1140</Words>
  <Application>Microsoft Office PowerPoint</Application>
  <PresentationFormat>A4 용지(210x297mm)</PresentationFormat>
  <Paragraphs>258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돋움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 Jinil</dc:creator>
  <cp:lastModifiedBy>user</cp:lastModifiedBy>
  <cp:revision>162</cp:revision>
  <dcterms:created xsi:type="dcterms:W3CDTF">2020-08-31T05:51:55Z</dcterms:created>
  <dcterms:modified xsi:type="dcterms:W3CDTF">2022-11-29T02:09:57Z</dcterms:modified>
  <cp:version/>
</cp:coreProperties>
</file>